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3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trictFirstAndLastChars="0" saveSubsetFonts="1" autoCompressPictures="0">
  <p:sldMasterIdLst>
    <p:sldMasterId id="2147483664" r:id="rId1"/>
    <p:sldMasterId id="2147483665" r:id="rId2"/>
    <p:sldMasterId id="2147483699" r:id="rId3"/>
    <p:sldMasterId id="2147483716" r:id="rId4"/>
  </p:sldMasterIdLst>
  <p:notesMasterIdLst>
    <p:notesMasterId r:id="rId42"/>
  </p:notesMasterIdLst>
  <p:sldIdLst>
    <p:sldId id="256" r:id="rId5"/>
    <p:sldId id="295" r:id="rId6"/>
    <p:sldId id="354" r:id="rId7"/>
    <p:sldId id="345" r:id="rId8"/>
    <p:sldId id="346" r:id="rId9"/>
    <p:sldId id="350" r:id="rId10"/>
    <p:sldId id="334" r:id="rId11"/>
    <p:sldId id="331" r:id="rId12"/>
    <p:sldId id="335" r:id="rId13"/>
    <p:sldId id="336" r:id="rId14"/>
    <p:sldId id="359" r:id="rId15"/>
    <p:sldId id="360" r:id="rId16"/>
    <p:sldId id="351" r:id="rId17"/>
    <p:sldId id="330" r:id="rId18"/>
    <p:sldId id="342" r:id="rId19"/>
    <p:sldId id="347" r:id="rId20"/>
    <p:sldId id="348" r:id="rId21"/>
    <p:sldId id="349" r:id="rId22"/>
    <p:sldId id="355" r:id="rId23"/>
    <p:sldId id="374" r:id="rId24"/>
    <p:sldId id="361" r:id="rId25"/>
    <p:sldId id="362" r:id="rId26"/>
    <p:sldId id="352" r:id="rId27"/>
    <p:sldId id="369" r:id="rId28"/>
    <p:sldId id="371" r:id="rId29"/>
    <p:sldId id="363" r:id="rId30"/>
    <p:sldId id="364" r:id="rId31"/>
    <p:sldId id="365" r:id="rId32"/>
    <p:sldId id="366" r:id="rId33"/>
    <p:sldId id="367" r:id="rId34"/>
    <p:sldId id="368" r:id="rId35"/>
    <p:sldId id="372" r:id="rId36"/>
    <p:sldId id="356" r:id="rId37"/>
    <p:sldId id="373" r:id="rId38"/>
    <p:sldId id="353" r:id="rId39"/>
    <p:sldId id="358" r:id="rId40"/>
    <p:sldId id="314" r:id="rId41"/>
  </p:sldIdLst>
  <p:sldSz cx="9144000" cy="6858000" type="screen4x3"/>
  <p:notesSz cx="6858000" cy="9144000"/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34F034"/>
    <a:srgbClr val="EE9A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0651C3A-4460-11DB-9652-00E08161165F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241" autoAdjust="0"/>
    <p:restoredTop sz="92019" autoAdjust="0"/>
  </p:normalViewPr>
  <p:slideViewPr>
    <p:cSldViewPr snapToGrid="0">
      <p:cViewPr varScale="1">
        <p:scale>
          <a:sx n="82" d="100"/>
          <a:sy n="82" d="100"/>
        </p:scale>
        <p:origin x="85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0"/>
              </a:spcBef>
              <a:spcAft>
                <a:spcPts val="0"/>
              </a:spcAft>
              <a:defRPr/>
            </a:lvl1pPr>
            <a:lvl2pPr marL="457200" marR="0" indent="0" algn="l" rtl="0">
              <a:spcBef>
                <a:spcPts val="0"/>
              </a:spcBef>
              <a:spcAft>
                <a:spcPts val="0"/>
              </a:spcAft>
              <a:defRPr/>
            </a:lvl2pPr>
            <a:lvl3pPr marL="914400" marR="0" indent="0" algn="l" rtl="0">
              <a:spcBef>
                <a:spcPts val="0"/>
              </a:spcBef>
              <a:spcAft>
                <a:spcPts val="0"/>
              </a:spcAft>
              <a:defRPr/>
            </a:lvl3pPr>
            <a:lvl4pPr marL="1371600" marR="0" indent="0" algn="l" rtl="0">
              <a:spcBef>
                <a:spcPts val="0"/>
              </a:spcBef>
              <a:spcAft>
                <a:spcPts val="0"/>
              </a:spcAft>
              <a:defRPr/>
            </a:lvl4pPr>
            <a:lvl5pPr marL="1828800" marR="0" indent="0" algn="l" rtl="0">
              <a:spcBef>
                <a:spcPts val="0"/>
              </a:spcBef>
              <a:spcAft>
                <a:spcPts val="0"/>
              </a:spcAft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" name="Shape 3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r" rtl="0">
              <a:spcBef>
                <a:spcPts val="0"/>
              </a:spcBef>
              <a:spcAft>
                <a:spcPts val="0"/>
              </a:spcAft>
              <a:defRPr/>
            </a:lvl1pPr>
            <a:lvl2pPr marL="457200" marR="0" indent="0" algn="l" rtl="0">
              <a:spcBef>
                <a:spcPts val="0"/>
              </a:spcBef>
              <a:spcAft>
                <a:spcPts val="0"/>
              </a:spcAft>
              <a:defRPr/>
            </a:lvl2pPr>
            <a:lvl3pPr marL="914400" marR="0" indent="0" algn="l" rtl="0">
              <a:spcBef>
                <a:spcPts val="0"/>
              </a:spcBef>
              <a:spcAft>
                <a:spcPts val="0"/>
              </a:spcAft>
              <a:defRPr/>
            </a:lvl3pPr>
            <a:lvl4pPr marL="1371600" marR="0" indent="0" algn="l" rtl="0">
              <a:spcBef>
                <a:spcPts val="0"/>
              </a:spcBef>
              <a:spcAft>
                <a:spcPts val="0"/>
              </a:spcAft>
              <a:defRPr/>
            </a:lvl4pPr>
            <a:lvl5pPr marL="1828800" marR="0" indent="0" algn="l" rtl="0">
              <a:spcBef>
                <a:spcPts val="0"/>
              </a:spcBef>
              <a:spcAft>
                <a:spcPts val="0"/>
              </a:spcAft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" name="Shape 4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" name="Shape 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360"/>
              </a:spcBef>
              <a:spcAft>
                <a:spcPts val="0"/>
              </a:spcAft>
              <a:defRPr/>
            </a:lvl1pPr>
            <a:lvl2pPr marL="457200" marR="0" indent="0" algn="l" rtl="0">
              <a:spcBef>
                <a:spcPts val="360"/>
              </a:spcBef>
              <a:spcAft>
                <a:spcPts val="0"/>
              </a:spcAft>
              <a:defRPr/>
            </a:lvl2pPr>
            <a:lvl3pPr marL="914400" marR="0" indent="0" algn="l" rtl="0">
              <a:spcBef>
                <a:spcPts val="360"/>
              </a:spcBef>
              <a:spcAft>
                <a:spcPts val="0"/>
              </a:spcAft>
              <a:defRPr/>
            </a:lvl3pPr>
            <a:lvl4pPr marL="1371600" marR="0" indent="0" algn="l" rtl="0">
              <a:spcBef>
                <a:spcPts val="360"/>
              </a:spcBef>
              <a:spcAft>
                <a:spcPts val="0"/>
              </a:spcAft>
              <a:defRPr/>
            </a:lvl4pPr>
            <a:lvl5pPr marL="1828800" marR="0" indent="0" algn="l" rtl="0">
              <a:spcBef>
                <a:spcPts val="360"/>
              </a:spcBef>
              <a:spcAft>
                <a:spcPts val="0"/>
              </a:spcAft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" name="Shape 6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indent="0" algn="l" rtl="0">
              <a:spcBef>
                <a:spcPts val="0"/>
              </a:spcBef>
              <a:spcAft>
                <a:spcPts val="0"/>
              </a:spcAft>
              <a:defRPr/>
            </a:lvl1pPr>
            <a:lvl2pPr marL="457200" marR="0" indent="0" algn="l" rtl="0">
              <a:spcBef>
                <a:spcPts val="0"/>
              </a:spcBef>
              <a:spcAft>
                <a:spcPts val="0"/>
              </a:spcAft>
              <a:defRPr/>
            </a:lvl2pPr>
            <a:lvl3pPr marL="914400" marR="0" indent="0" algn="l" rtl="0">
              <a:spcBef>
                <a:spcPts val="0"/>
              </a:spcBef>
              <a:spcAft>
                <a:spcPts val="0"/>
              </a:spcAft>
              <a:defRPr/>
            </a:lvl3pPr>
            <a:lvl4pPr marL="1371600" marR="0" indent="0" algn="l" rtl="0">
              <a:spcBef>
                <a:spcPts val="0"/>
              </a:spcBef>
              <a:spcAft>
                <a:spcPts val="0"/>
              </a:spcAft>
              <a:defRPr/>
            </a:lvl4pPr>
            <a:lvl5pPr marL="1828800" marR="0" indent="0" algn="l" rtl="0">
              <a:spcBef>
                <a:spcPts val="0"/>
              </a:spcBef>
              <a:spcAft>
                <a:spcPts val="0"/>
              </a:spcAft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>
            <a:lvl1pPr marL="0" marR="0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368154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97" name="Shape 9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8710026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6788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2468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0854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239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3536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4551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0020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5850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7135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0544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9865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6943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buSzPct val="25000"/>
            </a:pPr>
            <a:fld id="{00000000-1234-1234-1234-123412341234}" type="slidenum">
              <a:rPr lang="en-US" smtClean="0">
                <a:solidFill>
                  <a:srgbClr val="000000"/>
                </a:solidFill>
              </a:rPr>
              <a:pPr>
                <a:buSzPct val="25000"/>
              </a:pPr>
              <a:t>24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84388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1857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Shape 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2209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Shape 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7062" y="0"/>
            <a:ext cx="1276349" cy="1524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Shape 17"/>
          <p:cNvSpPr txBox="1">
            <a:spLocks noGrp="1"/>
          </p:cNvSpPr>
          <p:nvPr>
            <p:ph type="ctrTitle"/>
          </p:nvPr>
        </p:nvSpPr>
        <p:spPr>
          <a:xfrm>
            <a:off x="562581" y="2213084"/>
            <a:ext cx="8018835" cy="1371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1"/>
          <a:lstStyle>
            <a:lvl1pPr marL="0" marR="0" indent="0" algn="ctr" rtl="0">
              <a:spcBef>
                <a:spcPts val="0"/>
              </a:spcBef>
              <a:spcAft>
                <a:spcPts val="0"/>
              </a:spcAft>
              <a:defRPr/>
            </a:lvl1pPr>
            <a:lvl2pPr marL="0" marR="0" indent="0" algn="l" rtl="0">
              <a:spcBef>
                <a:spcPts val="0"/>
              </a:spcBef>
              <a:spcAft>
                <a:spcPts val="0"/>
              </a:spcAft>
              <a:defRPr/>
            </a:lvl2pPr>
            <a:lvl3pPr marL="0" marR="0" indent="0" algn="l" rtl="0">
              <a:spcBef>
                <a:spcPts val="0"/>
              </a:spcBef>
              <a:spcAft>
                <a:spcPts val="0"/>
              </a:spcAft>
              <a:defRPr/>
            </a:lvl3pPr>
            <a:lvl4pPr marL="0" marR="0" indent="0" algn="l" rtl="0">
              <a:spcBef>
                <a:spcPts val="0"/>
              </a:spcBef>
              <a:spcAft>
                <a:spcPts val="0"/>
              </a:spcAft>
              <a:defRPr/>
            </a:lvl4pPr>
            <a:lvl5pPr marL="0" marR="0" indent="0" algn="l" rtl="0">
              <a:spcBef>
                <a:spcPts val="0"/>
              </a:spcBef>
              <a:spcAft>
                <a:spcPts val="0"/>
              </a:spcAft>
              <a:defRPr/>
            </a:lvl5pPr>
            <a:lvl6pPr marL="457200" marR="0" indent="0" algn="ctr" rtl="0">
              <a:spcBef>
                <a:spcPts val="0"/>
              </a:spcBef>
              <a:spcAft>
                <a:spcPts val="0"/>
              </a:spcAft>
              <a:defRPr/>
            </a:lvl6pPr>
            <a:lvl7pPr marL="914400" marR="0" indent="0" algn="ctr" rtl="0">
              <a:spcBef>
                <a:spcPts val="0"/>
              </a:spcBef>
              <a:spcAft>
                <a:spcPts val="0"/>
              </a:spcAft>
              <a:defRPr/>
            </a:lvl7pPr>
            <a:lvl8pPr marL="1371600" marR="0" indent="0" algn="ctr" rtl="0">
              <a:spcBef>
                <a:spcPts val="0"/>
              </a:spcBef>
              <a:spcAft>
                <a:spcPts val="0"/>
              </a:spcAft>
              <a:defRPr/>
            </a:lvl8pPr>
            <a:lvl9pPr marL="1828800" marR="0" indent="0" algn="ctr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subTitle" idx="1"/>
          </p:nvPr>
        </p:nvSpPr>
        <p:spPr>
          <a:xfrm>
            <a:off x="1371600" y="5933017"/>
            <a:ext cx="6400799" cy="685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ctr" rtl="0">
              <a:spcBef>
                <a:spcPts val="280"/>
              </a:spcBef>
              <a:spcAft>
                <a:spcPts val="0"/>
              </a:spcAft>
              <a:buClr>
                <a:srgbClr val="FF6600"/>
              </a:buClr>
              <a:buFont typeface="Times New Roman"/>
              <a:buNone/>
              <a:defRPr/>
            </a:lvl1pPr>
            <a:lvl2pPr marL="460375" marR="0" indent="-193675" algn="l" rtl="0">
              <a:spcBef>
                <a:spcPts val="320"/>
              </a:spcBef>
              <a:spcAft>
                <a:spcPts val="0"/>
              </a:spcAft>
              <a:buClr>
                <a:srgbClr val="595959"/>
              </a:buClr>
              <a:buFont typeface="Arial"/>
              <a:buChar char="•"/>
              <a:defRPr/>
            </a:lvl2pPr>
            <a:lvl3pPr marL="687388" marR="0" indent="-128587" algn="l" rtl="0">
              <a:spcBef>
                <a:spcPts val="320"/>
              </a:spcBef>
              <a:spcAft>
                <a:spcPts val="0"/>
              </a:spcAft>
              <a:buClr>
                <a:srgbClr val="595959"/>
              </a:buClr>
              <a:buFont typeface="Verdana"/>
              <a:buChar char="•"/>
              <a:defRPr/>
            </a:lvl3pPr>
            <a:lvl4pPr marL="922338" marR="0" indent="-134937" algn="l" rtl="0">
              <a:spcBef>
                <a:spcPts val="320"/>
              </a:spcBef>
              <a:spcAft>
                <a:spcPts val="0"/>
              </a:spcAft>
              <a:buClr>
                <a:srgbClr val="595959"/>
              </a:buClr>
              <a:buFont typeface="Arial"/>
              <a:buChar char="•"/>
              <a:defRPr/>
            </a:lvl4pPr>
            <a:lvl5pPr marL="1136650" marR="0" indent="-234950" algn="l" rtl="0">
              <a:spcBef>
                <a:spcPts val="320"/>
              </a:spcBef>
              <a:spcAft>
                <a:spcPts val="0"/>
              </a:spcAft>
              <a:defRPr/>
            </a:lvl5pPr>
            <a:lvl6pPr marL="2228850" marR="0" indent="-12065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Font typeface="Quattrocento"/>
              <a:buChar char="»"/>
              <a:defRPr/>
            </a:lvl6pPr>
            <a:lvl7pPr marL="2686050" marR="0" indent="-12065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Font typeface="Quattrocento"/>
              <a:buChar char="»"/>
              <a:defRPr/>
            </a:lvl7pPr>
            <a:lvl8pPr marL="3143250" marR="0" indent="-12065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Font typeface="Quattrocento"/>
              <a:buChar char="»"/>
              <a:defRPr/>
            </a:lvl8pPr>
            <a:lvl9pPr marL="3600450" marR="0" indent="-12065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Font typeface="Quattrocento"/>
              <a:buChar char="»"/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body" idx="2"/>
          </p:nvPr>
        </p:nvSpPr>
        <p:spPr>
          <a:xfrm>
            <a:off x="1111250" y="3886164"/>
            <a:ext cx="6932082" cy="187116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ctr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defRPr/>
            </a:lvl1pPr>
            <a:lvl2pPr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defRPr/>
            </a:lvl3pPr>
            <a:lvl4pPr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defRPr/>
            </a:lvl4pPr>
            <a:lvl5pPr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 column w/number and thumbnail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Shape 7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39370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Shape 73"/>
          <p:cNvSpPr txBox="1">
            <a:spLocks noGrp="1"/>
          </p:cNvSpPr>
          <p:nvPr>
            <p:ph type="body" idx="1"/>
          </p:nvPr>
        </p:nvSpPr>
        <p:spPr>
          <a:xfrm>
            <a:off x="457200" y="1371600"/>
            <a:ext cx="5486399" cy="4343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457200" indent="-330200" rtl="0">
              <a:spcBef>
                <a:spcPts val="0"/>
              </a:spcBef>
              <a:buFont typeface="Tahoma"/>
              <a:buAutoNum type="arabicPeriod"/>
              <a:defRPr/>
            </a:lvl1pPr>
            <a:lvl2pPr marL="682625" indent="-136525" rtl="0">
              <a:spcBef>
                <a:spcPts val="0"/>
              </a:spcBef>
              <a:buFont typeface="Arial"/>
              <a:buChar char="•"/>
              <a:defRPr/>
            </a:lvl2pPr>
            <a:lvl3pPr marL="920750" indent="-133350" rtl="0">
              <a:spcBef>
                <a:spcPts val="0"/>
              </a:spcBef>
              <a:buFont typeface="Arial"/>
              <a:buChar char="•"/>
              <a:defRPr/>
            </a:lvl3pPr>
            <a:lvl4pPr marL="1138238" indent="-236537" rtl="0">
              <a:spcBef>
                <a:spcPts val="0"/>
              </a:spcBef>
              <a:defRPr/>
            </a:lvl4pPr>
            <a:lvl5pPr marL="1377950" indent="-234950"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4" name="Shape 74"/>
          <p:cNvSpPr txBox="1">
            <a:spLocks noGrp="1"/>
          </p:cNvSpPr>
          <p:nvPr>
            <p:ph type="title"/>
          </p:nvPr>
        </p:nvSpPr>
        <p:spPr>
          <a:xfrm>
            <a:off x="457200" y="457200"/>
            <a:ext cx="8229600" cy="685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l" rtl="0">
              <a:spcBef>
                <a:spcPts val="0"/>
              </a:spcBef>
              <a:spcAft>
                <a:spcPts val="0"/>
              </a:spcAft>
              <a:defRPr/>
            </a:lvl1pPr>
            <a:lvl2pPr algn="l" rtl="0">
              <a:spcBef>
                <a:spcPts val="0"/>
              </a:spcBef>
              <a:spcAft>
                <a:spcPts val="0"/>
              </a:spcAft>
              <a:defRPr/>
            </a:lvl2pPr>
            <a:lvl3pPr algn="l" rtl="0">
              <a:spcBef>
                <a:spcPts val="0"/>
              </a:spcBef>
              <a:spcAft>
                <a:spcPts val="0"/>
              </a:spcAft>
              <a:defRPr/>
            </a:lvl3pPr>
            <a:lvl4pPr algn="l" rtl="0">
              <a:spcBef>
                <a:spcPts val="0"/>
              </a:spcBef>
              <a:spcAft>
                <a:spcPts val="0"/>
              </a:spcAft>
              <a:defRPr/>
            </a:lvl4pPr>
            <a:lvl5pPr algn="l" rtl="0">
              <a:spcBef>
                <a:spcPts val="0"/>
              </a:spcBef>
              <a:spcAft>
                <a:spcPts val="0"/>
              </a:spcAft>
              <a:defRPr/>
            </a:lvl5pPr>
            <a:lvl6pPr marL="457200" algn="ctr" rtl="0">
              <a:spcBef>
                <a:spcPts val="0"/>
              </a:spcBef>
              <a:spcAft>
                <a:spcPts val="0"/>
              </a:spcAft>
              <a:defRPr/>
            </a:lvl6pPr>
            <a:lvl7pPr marL="914400" algn="ctr" rtl="0">
              <a:spcBef>
                <a:spcPts val="0"/>
              </a:spcBef>
              <a:spcAft>
                <a:spcPts val="0"/>
              </a:spcAft>
              <a:defRPr/>
            </a:lvl7pPr>
            <a:lvl8pPr marL="1371600" algn="ctr" rtl="0">
              <a:spcBef>
                <a:spcPts val="0"/>
              </a:spcBef>
              <a:spcAft>
                <a:spcPts val="0"/>
              </a:spcAft>
              <a:defRPr/>
            </a:lvl8pPr>
            <a:lvl9pPr marL="1828800" algn="ctr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/>
          </a:p>
        </p:txBody>
      </p:sp>
      <p:sp>
        <p:nvSpPr>
          <p:cNvPr id="75" name="Shape 75"/>
          <p:cNvSpPr>
            <a:spLocks noGrp="1"/>
          </p:cNvSpPr>
          <p:nvPr>
            <p:ph type="pic" idx="2"/>
          </p:nvPr>
        </p:nvSpPr>
        <p:spPr>
          <a:xfrm>
            <a:off x="6172200" y="1371600"/>
            <a:ext cx="2514599" cy="2057400"/>
          </a:xfrm>
          <a:prstGeom prst="rect">
            <a:avLst/>
          </a:prstGeom>
          <a:noFill/>
          <a:ln>
            <a:noFill/>
          </a:ln>
        </p:spPr>
      </p:sp>
      <p:sp>
        <p:nvSpPr>
          <p:cNvPr id="76" name="Shape 76"/>
          <p:cNvSpPr>
            <a:spLocks noGrp="1"/>
          </p:cNvSpPr>
          <p:nvPr>
            <p:ph type="pic" idx="3"/>
          </p:nvPr>
        </p:nvSpPr>
        <p:spPr>
          <a:xfrm>
            <a:off x="6172200" y="3657600"/>
            <a:ext cx="2514599" cy="2057400"/>
          </a:xfrm>
          <a:prstGeom prst="rect">
            <a:avLst/>
          </a:prstGeom>
          <a:noFill/>
          <a:ln>
            <a:noFill/>
          </a:ln>
        </p:spPr>
      </p:sp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 smtClean="0"/>
              <a:t>3/13/2015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/>
              <a:t>(Anthony Rimel | Gazette Times)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 column w/bullets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Shape 7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393700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457200" y="1371600"/>
            <a:ext cx="4005071" cy="4343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indent="-101600" rtl="0">
              <a:spcBef>
                <a:spcPts val="0"/>
              </a:spcBef>
              <a:buFont typeface="Arial"/>
              <a:buChar char="•"/>
              <a:defRPr/>
            </a:lvl1pPr>
            <a:lvl2pPr marL="457200" indent="-127000" rtl="0">
              <a:spcBef>
                <a:spcPts val="0"/>
              </a:spcBef>
              <a:buFont typeface="Arial"/>
              <a:buChar char="•"/>
              <a:defRPr/>
            </a:lvl2pPr>
            <a:lvl3pPr marL="685800" indent="-127000" rtl="0">
              <a:spcBef>
                <a:spcPts val="0"/>
              </a:spcBef>
              <a:buFont typeface="Arial"/>
              <a:buChar char="•"/>
              <a:defRPr/>
            </a:lvl3pPr>
            <a:lvl4pPr marL="914400" indent="-127000" rtl="0">
              <a:spcBef>
                <a:spcPts val="0"/>
              </a:spcBef>
              <a:buFont typeface="Arial"/>
              <a:buChar char="•"/>
              <a:defRPr/>
            </a:lvl4pPr>
            <a:lvl5pPr marL="1143000" indent="-127000" rtl="0">
              <a:spcBef>
                <a:spcPts val="0"/>
              </a:spcBef>
              <a:buFont typeface="Arial"/>
              <a:buChar char="•"/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body" idx="2"/>
          </p:nvPr>
        </p:nvSpPr>
        <p:spPr>
          <a:xfrm>
            <a:off x="4690871" y="1371600"/>
            <a:ext cx="4005071" cy="4343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indent="-101600" rtl="0">
              <a:spcBef>
                <a:spcPts val="0"/>
              </a:spcBef>
              <a:buFont typeface="Arial"/>
              <a:buChar char="•"/>
              <a:defRPr/>
            </a:lvl1pPr>
            <a:lvl2pPr marL="457200" indent="-127000" rtl="0">
              <a:spcBef>
                <a:spcPts val="0"/>
              </a:spcBef>
              <a:buFont typeface="Arial"/>
              <a:buChar char="•"/>
              <a:defRPr/>
            </a:lvl2pPr>
            <a:lvl3pPr marL="685800" indent="-127000" rtl="0">
              <a:spcBef>
                <a:spcPts val="0"/>
              </a:spcBef>
              <a:buFont typeface="Arial"/>
              <a:buChar char="•"/>
              <a:defRPr/>
            </a:lvl3pPr>
            <a:lvl4pPr marL="914400" indent="-127000" rtl="0">
              <a:spcBef>
                <a:spcPts val="0"/>
              </a:spcBef>
              <a:buFont typeface="Arial"/>
              <a:buChar char="•"/>
              <a:defRPr/>
            </a:lvl4pPr>
            <a:lvl5pPr marL="1143000" indent="-127000" rtl="0">
              <a:spcBef>
                <a:spcPts val="0"/>
              </a:spcBef>
              <a:buFont typeface="Arial"/>
              <a:buChar char="•"/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81" name="Shape 81"/>
          <p:cNvSpPr txBox="1">
            <a:spLocks noGrp="1"/>
          </p:cNvSpPr>
          <p:nvPr>
            <p:ph type="title"/>
          </p:nvPr>
        </p:nvSpPr>
        <p:spPr>
          <a:xfrm>
            <a:off x="457200" y="457200"/>
            <a:ext cx="8229600" cy="685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l" rtl="0">
              <a:spcBef>
                <a:spcPts val="0"/>
              </a:spcBef>
              <a:spcAft>
                <a:spcPts val="0"/>
              </a:spcAft>
              <a:defRPr/>
            </a:lvl1pPr>
            <a:lvl2pPr algn="l" rtl="0">
              <a:spcBef>
                <a:spcPts val="0"/>
              </a:spcBef>
              <a:spcAft>
                <a:spcPts val="0"/>
              </a:spcAft>
              <a:defRPr/>
            </a:lvl2pPr>
            <a:lvl3pPr algn="l" rtl="0">
              <a:spcBef>
                <a:spcPts val="0"/>
              </a:spcBef>
              <a:spcAft>
                <a:spcPts val="0"/>
              </a:spcAft>
              <a:defRPr/>
            </a:lvl3pPr>
            <a:lvl4pPr algn="l" rtl="0">
              <a:spcBef>
                <a:spcPts val="0"/>
              </a:spcBef>
              <a:spcAft>
                <a:spcPts val="0"/>
              </a:spcAft>
              <a:defRPr/>
            </a:lvl4pPr>
            <a:lvl5pPr algn="l" rtl="0">
              <a:spcBef>
                <a:spcPts val="0"/>
              </a:spcBef>
              <a:spcAft>
                <a:spcPts val="0"/>
              </a:spcAft>
              <a:defRPr/>
            </a:lvl5pPr>
            <a:lvl6pPr marL="457200" algn="ctr" rtl="0">
              <a:spcBef>
                <a:spcPts val="0"/>
              </a:spcBef>
              <a:spcAft>
                <a:spcPts val="0"/>
              </a:spcAft>
              <a:defRPr/>
            </a:lvl6pPr>
            <a:lvl7pPr marL="914400" algn="ctr" rtl="0">
              <a:spcBef>
                <a:spcPts val="0"/>
              </a:spcBef>
              <a:spcAft>
                <a:spcPts val="0"/>
              </a:spcAft>
              <a:defRPr/>
            </a:lvl7pPr>
            <a:lvl8pPr marL="1371600" algn="ctr" rtl="0">
              <a:spcBef>
                <a:spcPts val="0"/>
              </a:spcBef>
              <a:spcAft>
                <a:spcPts val="0"/>
              </a:spcAft>
              <a:defRPr/>
            </a:lvl8pPr>
            <a:lvl9pPr marL="1828800" algn="ctr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 smtClean="0"/>
              <a:t>3/13/2015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/>
              <a:t>(Anthony Rimel | Gazette Times)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 column w/number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Shape 8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3937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Shape 89"/>
          <p:cNvSpPr txBox="1">
            <a:spLocks noGrp="1"/>
          </p:cNvSpPr>
          <p:nvPr>
            <p:ph type="body" idx="1"/>
          </p:nvPr>
        </p:nvSpPr>
        <p:spPr>
          <a:xfrm>
            <a:off x="457200" y="1371600"/>
            <a:ext cx="4005071" cy="4343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457200" indent="-330200" rtl="0">
              <a:spcBef>
                <a:spcPts val="0"/>
              </a:spcBef>
              <a:buFont typeface="Tahoma"/>
              <a:buAutoNum type="arabicPeriod"/>
              <a:defRPr/>
            </a:lvl1pPr>
            <a:lvl2pPr marL="682625" indent="-136525" rtl="0">
              <a:spcBef>
                <a:spcPts val="0"/>
              </a:spcBef>
              <a:buFont typeface="Arial"/>
              <a:buChar char="•"/>
              <a:defRPr/>
            </a:lvl2pPr>
            <a:lvl3pPr marL="920750" indent="-133350" rtl="0">
              <a:spcBef>
                <a:spcPts val="0"/>
              </a:spcBef>
              <a:buFont typeface="Arial"/>
              <a:buChar char="•"/>
              <a:defRPr/>
            </a:lvl3pPr>
            <a:lvl4pPr marL="1138238" indent="-236537" rtl="0">
              <a:spcBef>
                <a:spcPts val="0"/>
              </a:spcBef>
              <a:defRPr/>
            </a:lvl4pPr>
            <a:lvl5pPr marL="1377950" indent="-234950"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90" name="Shape 90"/>
          <p:cNvSpPr txBox="1">
            <a:spLocks noGrp="1"/>
          </p:cNvSpPr>
          <p:nvPr>
            <p:ph type="body" idx="2"/>
          </p:nvPr>
        </p:nvSpPr>
        <p:spPr>
          <a:xfrm>
            <a:off x="4690871" y="1371600"/>
            <a:ext cx="4005071" cy="4343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457200" indent="-330200" rtl="0">
              <a:spcBef>
                <a:spcPts val="0"/>
              </a:spcBef>
              <a:buFont typeface="Tahoma"/>
              <a:buAutoNum type="arabicPeriod"/>
              <a:defRPr/>
            </a:lvl1pPr>
            <a:lvl2pPr marL="682625" indent="-136525" rtl="0">
              <a:spcBef>
                <a:spcPts val="0"/>
              </a:spcBef>
              <a:buFont typeface="Arial"/>
              <a:buChar char="•"/>
              <a:defRPr/>
            </a:lvl2pPr>
            <a:lvl3pPr marL="920750" indent="-133350" rtl="0">
              <a:spcBef>
                <a:spcPts val="0"/>
              </a:spcBef>
              <a:buFont typeface="Arial"/>
              <a:buChar char="•"/>
              <a:defRPr/>
            </a:lvl3pPr>
            <a:lvl4pPr marL="1138238" indent="-236537" rtl="0">
              <a:spcBef>
                <a:spcPts val="0"/>
              </a:spcBef>
              <a:defRPr/>
            </a:lvl4pPr>
            <a:lvl5pPr marL="1377950" indent="-234950"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91" name="Shape 91"/>
          <p:cNvSpPr txBox="1">
            <a:spLocks noGrp="1"/>
          </p:cNvSpPr>
          <p:nvPr>
            <p:ph type="title"/>
          </p:nvPr>
        </p:nvSpPr>
        <p:spPr>
          <a:xfrm>
            <a:off x="457200" y="457200"/>
            <a:ext cx="8229600" cy="685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l" rtl="0">
              <a:spcBef>
                <a:spcPts val="0"/>
              </a:spcBef>
              <a:spcAft>
                <a:spcPts val="0"/>
              </a:spcAft>
              <a:defRPr/>
            </a:lvl1pPr>
            <a:lvl2pPr algn="l" rtl="0">
              <a:spcBef>
                <a:spcPts val="0"/>
              </a:spcBef>
              <a:spcAft>
                <a:spcPts val="0"/>
              </a:spcAft>
              <a:defRPr/>
            </a:lvl2pPr>
            <a:lvl3pPr algn="l" rtl="0">
              <a:spcBef>
                <a:spcPts val="0"/>
              </a:spcBef>
              <a:spcAft>
                <a:spcPts val="0"/>
              </a:spcAft>
              <a:defRPr/>
            </a:lvl3pPr>
            <a:lvl4pPr algn="l" rtl="0">
              <a:spcBef>
                <a:spcPts val="0"/>
              </a:spcBef>
              <a:spcAft>
                <a:spcPts val="0"/>
              </a:spcAft>
              <a:defRPr/>
            </a:lvl4pPr>
            <a:lvl5pPr algn="l" rtl="0">
              <a:spcBef>
                <a:spcPts val="0"/>
              </a:spcBef>
              <a:spcAft>
                <a:spcPts val="0"/>
              </a:spcAft>
              <a:defRPr/>
            </a:lvl5pPr>
            <a:lvl6pPr marL="457200" algn="ctr" rtl="0">
              <a:spcBef>
                <a:spcPts val="0"/>
              </a:spcBef>
              <a:spcAft>
                <a:spcPts val="0"/>
              </a:spcAft>
              <a:defRPr/>
            </a:lvl6pPr>
            <a:lvl7pPr marL="914400" algn="ctr" rtl="0">
              <a:spcBef>
                <a:spcPts val="0"/>
              </a:spcBef>
              <a:spcAft>
                <a:spcPts val="0"/>
              </a:spcAft>
              <a:defRPr/>
            </a:lvl7pPr>
            <a:lvl8pPr marL="1371600" algn="ctr" rtl="0">
              <a:spcBef>
                <a:spcPts val="0"/>
              </a:spcBef>
              <a:spcAft>
                <a:spcPts val="0"/>
              </a:spcAft>
              <a:defRPr/>
            </a:lvl8pPr>
            <a:lvl9pPr marL="1828800" algn="ctr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 smtClean="0"/>
              <a:t>3/13/2015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/>
              <a:t>(Anthony Rimel | Gazette Times)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7" descr="mime-head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8" descr="logo_tag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063" y="0"/>
            <a:ext cx="1276350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62582" y="2213085"/>
            <a:ext cx="8018835" cy="1371600"/>
          </a:xfrm>
        </p:spPr>
        <p:txBody>
          <a:bodyPr anchor="ctr" anchorCtr="1"/>
          <a:lstStyle>
            <a:lvl1pPr algn="ctr">
              <a:defRPr sz="4000" b="0" i="0">
                <a:solidFill>
                  <a:srgbClr val="FFFFFF"/>
                </a:solidFill>
                <a:effectLst/>
                <a:latin typeface="Verdana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5933017"/>
            <a:ext cx="6400800" cy="685800"/>
          </a:xfrm>
        </p:spPr>
        <p:txBody>
          <a:bodyPr/>
          <a:lstStyle>
            <a:lvl1pPr marL="0" indent="0" algn="ctr">
              <a:buFont typeface="Times" pitchFamily="-96" charset="0"/>
              <a:buNone/>
              <a:defRPr kumimoji="0" lang="en-US" sz="1400" b="0" i="0" u="none" strike="noStrike" kern="0" cap="all" spc="0" normalizeH="0" baseline="0" noProof="0" dirty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Verdana"/>
                <a:ea typeface="+mn-ea"/>
                <a:cs typeface="Calibri"/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1111250" y="3886165"/>
            <a:ext cx="6932083" cy="1871166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defRPr sz="2400" b="0" i="0">
                <a:solidFill>
                  <a:srgbClr val="FFFFFF"/>
                </a:solidFill>
                <a:latin typeface="Verdana"/>
                <a:cs typeface="Cambria"/>
              </a:defRPr>
            </a:lvl1pPr>
            <a:lvl2pPr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  <a:defRPr sz="1800" b="0" i="0">
                <a:latin typeface="LeituraNews-Roman 2"/>
                <a:cs typeface="LeituraNews-Roman 2"/>
              </a:defRPr>
            </a:lvl2pPr>
            <a:lvl3pPr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defRPr sz="1800" b="0" i="0">
                <a:latin typeface="LeituraNews-Roman 2"/>
                <a:cs typeface="LeituraNews-Roman 2"/>
              </a:defRPr>
            </a:lvl3pPr>
            <a:lvl4pPr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defRPr sz="1800" b="0" i="0">
                <a:latin typeface="LeituraNews-Roman 2"/>
                <a:cs typeface="LeituraNews-Roman 2"/>
              </a:defRPr>
            </a:lvl4pPr>
            <a:lvl5pPr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defRPr sz="1800" b="0" i="0">
                <a:latin typeface="LeituraNews-Roman 2"/>
                <a:cs typeface="LeituraNews-Roman 2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89083600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width w/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343400"/>
          </a:xfrm>
        </p:spPr>
        <p:txBody>
          <a:bodyPr/>
          <a:lstStyle>
            <a:lvl1pPr marL="228600" indent="-228600">
              <a:buFont typeface="Arial"/>
              <a:buChar char="•"/>
              <a:defRPr sz="2000"/>
            </a:lvl1pPr>
            <a:lvl2pPr marL="457200" indent="-228600">
              <a:buFont typeface="Arial"/>
              <a:buChar char="•"/>
              <a:defRPr sz="1600"/>
            </a:lvl2pPr>
            <a:lvl3pPr marL="685800" indent="-228600">
              <a:buFont typeface="Arial"/>
              <a:buChar char="•"/>
              <a:defRPr/>
            </a:lvl3pPr>
            <a:lvl4pPr marL="914400" indent="-228600">
              <a:defRPr/>
            </a:lvl4pPr>
            <a:lvl5pPr marL="1143000" indent="-228600"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4" name="Picture 6" descr="mime-secondar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Placeholder 1" descr="Horizontal-cmyk_1.eps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0" b="-3202"/>
          <a:stretch/>
        </p:blipFill>
        <p:spPr bwMode="auto">
          <a:xfrm>
            <a:off x="6858000" y="5970172"/>
            <a:ext cx="1828800" cy="5704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685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kern="1200" smtClean="0">
                <a:ea typeface="MS PGothic" panose="020B0600070205080204" pitchFamily="34" charset="-128"/>
                <a:cs typeface="+mn-cs"/>
              </a:rPr>
              <a:t>3/13/2015</a:t>
            </a:r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>
              <a:defRPr/>
            </a:pPr>
            <a:r>
              <a:rPr lang="en-US" kern="1200" smtClean="0"/>
              <a:t>(Anthony Rimel | Gazette Times)</a:t>
            </a:r>
            <a:endParaRPr lang="en-US" kern="12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fld id="{3D2B4A95-5819-4039-98A0-E49D4335AF6A}" type="slidenum">
              <a:rPr lang="en-US" altLang="en-US" kern="1200" smtClean="0">
                <a:ea typeface="MS PGothic" panose="020B0600070205080204" pitchFamily="34" charset="-128"/>
                <a:cs typeface="+mn-cs"/>
              </a:rPr>
              <a:pPr defTabSz="45720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59935176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w/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mime-secondar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4114800" cy="4343400"/>
          </a:xfrm>
        </p:spPr>
        <p:txBody>
          <a:bodyPr/>
          <a:lstStyle>
            <a:lvl1pPr marL="228600" indent="-228600">
              <a:buFont typeface="Arial"/>
              <a:buChar char="•"/>
              <a:defRPr sz="2000"/>
            </a:lvl1pPr>
            <a:lvl2pPr marL="457200" indent="-228600">
              <a:buFont typeface="Arial"/>
              <a:buChar char="•"/>
              <a:defRPr sz="1600"/>
            </a:lvl2pPr>
            <a:lvl3pPr marL="685800" indent="-228600">
              <a:buFont typeface="Arial"/>
              <a:buChar char="•"/>
              <a:defRPr/>
            </a:lvl3pPr>
            <a:lvl4pPr marL="914400" indent="-228600">
              <a:buFont typeface="Arial"/>
              <a:buChar char="•"/>
              <a:defRPr/>
            </a:lvl4pPr>
            <a:lvl5pPr marL="9144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4800600" y="1371600"/>
            <a:ext cx="3886200" cy="4343400"/>
          </a:xfrm>
        </p:spPr>
        <p:txBody>
          <a:bodyPr>
            <a:normAutofit/>
          </a:bodyPr>
          <a:lstStyle/>
          <a:p>
            <a:pPr lvl="0"/>
            <a:r>
              <a:rPr lang="en-US" noProof="0" dirty="0" smtClean="0"/>
              <a:t>Click icon to add picture</a:t>
            </a:r>
            <a:endParaRPr lang="en-US" noProof="0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685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12" name="Picture Placeholder 1" descr="Horizontal-cmyk_1.eps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0" b="-3202"/>
          <a:stretch/>
        </p:blipFill>
        <p:spPr bwMode="auto">
          <a:xfrm>
            <a:off x="6858000" y="5970172"/>
            <a:ext cx="1828800" cy="5704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kern="1200" smtClean="0">
                <a:ea typeface="MS PGothic" panose="020B0600070205080204" pitchFamily="34" charset="-128"/>
                <a:cs typeface="+mn-cs"/>
              </a:rPr>
              <a:t>3/13/2015</a:t>
            </a:r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defTabSz="457200">
              <a:defRPr/>
            </a:pPr>
            <a:r>
              <a:rPr lang="en-US" kern="1200" smtClean="0"/>
              <a:t>(Anthony Rimel | Gazette Times)</a:t>
            </a:r>
            <a:endParaRPr lang="en-US" kern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fld id="{3D2B4A95-5819-4039-98A0-E49D4335AF6A}" type="slidenum">
              <a:rPr lang="en-US" altLang="en-US" kern="1200" smtClean="0">
                <a:ea typeface="MS PGothic" panose="020B0600070205080204" pitchFamily="34" charset="-128"/>
                <a:cs typeface="+mn-cs"/>
              </a:rPr>
              <a:pPr defTabSz="45720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882916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 column w/bullets and thumbnai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mime-secondar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685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5486400" cy="4343400"/>
          </a:xfrm>
        </p:spPr>
        <p:txBody>
          <a:bodyPr/>
          <a:lstStyle>
            <a:lvl1pPr marL="228600" indent="-228600">
              <a:buFont typeface="Arial"/>
              <a:buChar char="•"/>
              <a:defRPr sz="2000"/>
            </a:lvl1pPr>
            <a:lvl2pPr marL="457200" indent="-228600">
              <a:buFont typeface="Arial"/>
              <a:buChar char="•"/>
              <a:defRPr sz="1600"/>
            </a:lvl2pPr>
            <a:lvl3pPr marL="685800" indent="-228600">
              <a:buFont typeface="Arial"/>
              <a:buChar char="•"/>
              <a:defRPr/>
            </a:lvl3pPr>
            <a:lvl4pPr marL="914400" indent="-228600">
              <a:buFont typeface="Arial"/>
              <a:buChar char="•"/>
              <a:defRPr/>
            </a:lvl4pPr>
            <a:lvl5pPr marL="9144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6172200" y="1371600"/>
            <a:ext cx="2514600" cy="2057400"/>
          </a:xfrm>
        </p:spPr>
        <p:txBody>
          <a:bodyPr>
            <a:normAutofit/>
          </a:bodyPr>
          <a:lstStyle/>
          <a:p>
            <a:pPr lvl="0"/>
            <a:r>
              <a:rPr lang="en-US" noProof="0" dirty="0" smtClean="0"/>
              <a:t>Click icon to add picture</a:t>
            </a:r>
            <a:endParaRPr lang="en-US" noProof="0" dirty="0"/>
          </a:p>
        </p:txBody>
      </p:sp>
      <p:sp>
        <p:nvSpPr>
          <p:cNvPr id="11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6172200" y="3657600"/>
            <a:ext cx="2514600" cy="2057400"/>
          </a:xfrm>
        </p:spPr>
        <p:txBody>
          <a:bodyPr>
            <a:normAutofit/>
          </a:bodyPr>
          <a:lstStyle/>
          <a:p>
            <a:pPr lvl="0"/>
            <a:r>
              <a:rPr lang="en-US" noProof="0" dirty="0" smtClean="0"/>
              <a:t>Click icon to add picture</a:t>
            </a:r>
            <a:endParaRPr lang="en-US" noProof="0" dirty="0"/>
          </a:p>
        </p:txBody>
      </p:sp>
      <p:pic>
        <p:nvPicPr>
          <p:cNvPr id="13" name="Picture Placeholder 1" descr="Horizontal-cmyk_1.eps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0" b="-3202"/>
          <a:stretch/>
        </p:blipFill>
        <p:spPr bwMode="auto">
          <a:xfrm>
            <a:off x="6858000" y="5970172"/>
            <a:ext cx="1828800" cy="5704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kern="1200" smtClean="0">
                <a:ea typeface="MS PGothic" panose="020B0600070205080204" pitchFamily="34" charset="-128"/>
                <a:cs typeface="+mn-cs"/>
              </a:rPr>
              <a:t>3/13/2015</a:t>
            </a:r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defTabSz="457200">
              <a:defRPr/>
            </a:pPr>
            <a:r>
              <a:rPr lang="en-US" kern="1200" smtClean="0"/>
              <a:t>(Anthony Rimel | Gazette Times)</a:t>
            </a:r>
            <a:endParaRPr lang="en-US" kern="12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fld id="{3D2B4A95-5819-4039-98A0-E49D4335AF6A}" type="slidenum">
              <a:rPr lang="en-US" altLang="en-US" kern="1200" smtClean="0">
                <a:ea typeface="MS PGothic" panose="020B0600070205080204" pitchFamily="34" charset="-128"/>
                <a:cs typeface="+mn-cs"/>
              </a:rPr>
              <a:pPr defTabSz="45720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22322416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wid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mime-secondar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685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457200" y="1371599"/>
            <a:ext cx="8229600" cy="4343400"/>
          </a:xfrm>
        </p:spPr>
        <p:txBody>
          <a:bodyPr>
            <a:normAutofit/>
          </a:bodyPr>
          <a:lstStyle>
            <a:lvl1pPr>
              <a:buNone/>
              <a:defRPr/>
            </a:lvl1pPr>
          </a:lstStyle>
          <a:p>
            <a:pPr lvl="0"/>
            <a:r>
              <a:rPr lang="en-US" noProof="0" dirty="0" smtClean="0"/>
              <a:t>Click icon to add picture</a:t>
            </a:r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kern="1200" smtClean="0">
                <a:ea typeface="MS PGothic" panose="020B0600070205080204" pitchFamily="34" charset="-128"/>
                <a:cs typeface="+mn-cs"/>
              </a:rPr>
              <a:t>3/13/2015</a:t>
            </a:r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defTabSz="457200">
              <a:defRPr/>
            </a:pPr>
            <a:r>
              <a:rPr lang="en-US" kern="1200" smtClean="0"/>
              <a:t>(Anthony Rimel | Gazette Times)</a:t>
            </a:r>
            <a:endParaRPr lang="en-US" kern="12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fld id="{3D2B4A95-5819-4039-98A0-E49D4335AF6A}" type="slidenum">
              <a:rPr lang="en-US" altLang="en-US" kern="1200" smtClean="0">
                <a:ea typeface="MS PGothic" panose="020B0600070205080204" pitchFamily="34" charset="-128"/>
                <a:cs typeface="+mn-cs"/>
              </a:rPr>
              <a:pPr defTabSz="45720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8024316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 descr="mime-secondar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685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kern="1200" smtClean="0">
                <a:ea typeface="MS PGothic" panose="020B0600070205080204" pitchFamily="34" charset="-128"/>
                <a:cs typeface="+mn-cs"/>
              </a:rPr>
              <a:t>3/13/2015</a:t>
            </a:r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>
              <a:defRPr/>
            </a:pPr>
            <a:r>
              <a:rPr lang="en-US" kern="1200" smtClean="0"/>
              <a:t>(Anthony Rimel | Gazette Times)</a:t>
            </a:r>
            <a:endParaRPr lang="en-US" kern="12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fld id="{3D2B4A95-5819-4039-98A0-E49D4335AF6A}" type="slidenum">
              <a:rPr lang="en-US" altLang="en-US" kern="1200" smtClean="0">
                <a:ea typeface="MS PGothic" panose="020B0600070205080204" pitchFamily="34" charset="-128"/>
                <a:cs typeface="+mn-cs"/>
              </a:rPr>
              <a:pPr defTabSz="45720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10385698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Full width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mime-secondar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685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343400"/>
          </a:xfrm>
        </p:spPr>
        <p:txBody>
          <a:bodyPr/>
          <a:lstStyle>
            <a:lvl1pPr marL="0" indent="4763">
              <a:buNone/>
              <a:defRPr sz="2000"/>
            </a:lvl1pPr>
            <a:lvl2pPr marL="0" indent="0">
              <a:spcBef>
                <a:spcPts val="900"/>
              </a:spcBef>
              <a:buNone/>
              <a:defRPr sz="1600"/>
            </a:lvl2pPr>
            <a:lvl3pPr marL="0" indent="4763">
              <a:buNone/>
              <a:defRPr/>
            </a:lvl3pPr>
            <a:lvl4pPr marL="3175" indent="-3175">
              <a:buNone/>
              <a:defRPr/>
            </a:lvl4pPr>
            <a:lvl5pPr marL="0" indent="1588" defTabSz="919163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kern="1200" smtClean="0">
                <a:ea typeface="MS PGothic" panose="020B0600070205080204" pitchFamily="34" charset="-128"/>
                <a:cs typeface="+mn-cs"/>
              </a:rPr>
              <a:t>3/13/2015</a:t>
            </a:r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>
              <a:defRPr/>
            </a:pPr>
            <a:r>
              <a:rPr lang="en-US" kern="1200" smtClean="0"/>
              <a:t>(Anthony Rimel | Gazette Times)</a:t>
            </a:r>
            <a:endParaRPr lang="en-US" kern="12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fld id="{3D2B4A95-5819-4039-98A0-E49D4335AF6A}" type="slidenum">
              <a:rPr lang="en-US" altLang="en-US" kern="1200" smtClean="0">
                <a:ea typeface="MS PGothic" panose="020B0600070205080204" pitchFamily="34" charset="-128"/>
                <a:cs typeface="+mn-cs"/>
              </a:rPr>
              <a:pPr defTabSz="45720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45160477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Shape 3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3937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 smtClean="0"/>
              <a:t>3/13/2015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/>
              <a:t>(Anthony Rimel | Gazette Times)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width w/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mime-secondar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685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343400"/>
          </a:xfrm>
        </p:spPr>
        <p:txBody>
          <a:bodyPr/>
          <a:lstStyle>
            <a:lvl1pPr marL="457200" indent="-457200">
              <a:buFont typeface="+mj-lt"/>
              <a:buAutoNum type="arabicPeriod"/>
              <a:defRPr sz="2000"/>
            </a:lvl1pPr>
            <a:lvl2pPr marL="682625" indent="-230188">
              <a:buFont typeface="Arial"/>
              <a:buChar char="•"/>
              <a:defRPr sz="1600"/>
            </a:lvl2pPr>
            <a:lvl3pPr marL="920750" indent="-228600">
              <a:buFont typeface="Arial"/>
              <a:buChar char="•"/>
              <a:defRPr/>
            </a:lvl3pPr>
            <a:lvl4pPr marL="1138238" indent="-228600">
              <a:defRPr/>
            </a:lvl4pPr>
            <a:lvl5pPr marL="1377950" indent="-228600"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kern="1200" smtClean="0">
                <a:ea typeface="MS PGothic" panose="020B0600070205080204" pitchFamily="34" charset="-128"/>
                <a:cs typeface="+mn-cs"/>
              </a:rPr>
              <a:t>3/13/2015</a:t>
            </a:r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>
              <a:defRPr/>
            </a:pPr>
            <a:r>
              <a:rPr lang="en-US" kern="1200" smtClean="0"/>
              <a:t>(Anthony Rimel | Gazette Times)</a:t>
            </a:r>
            <a:endParaRPr lang="en-US" kern="12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fld id="{3D2B4A95-5819-4039-98A0-E49D4335AF6A}" type="slidenum">
              <a:rPr lang="en-US" altLang="en-US" kern="1200" smtClean="0">
                <a:ea typeface="MS PGothic" panose="020B0600070205080204" pitchFamily="34" charset="-128"/>
                <a:cs typeface="+mn-cs"/>
              </a:rPr>
              <a:pPr defTabSz="45720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95455862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mime-secondar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4114800" cy="4343400"/>
          </a:xfrm>
        </p:spPr>
        <p:txBody>
          <a:bodyPr/>
          <a:lstStyle>
            <a:lvl1pPr marL="0" algn="l">
              <a:buFontTx/>
              <a:buNone/>
              <a:defRPr sz="2000"/>
            </a:lvl1pPr>
            <a:lvl2pPr marL="0">
              <a:buFontTx/>
              <a:buNone/>
              <a:defRPr sz="1600"/>
            </a:lvl2pPr>
            <a:lvl3pPr marL="0">
              <a:buFontTx/>
              <a:buNone/>
              <a:defRPr/>
            </a:lvl3pPr>
            <a:lvl4pPr marL="0">
              <a:buFontTx/>
              <a:buNone/>
              <a:defRPr/>
            </a:lvl4pPr>
            <a:lvl5pPr marL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685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4800600" y="1371600"/>
            <a:ext cx="3886200" cy="4343400"/>
          </a:xfrm>
        </p:spPr>
        <p:txBody>
          <a:bodyPr>
            <a:normAutofit/>
          </a:bodyPr>
          <a:lstStyle/>
          <a:p>
            <a:pPr lvl="0"/>
            <a:r>
              <a:rPr lang="en-US" noProof="0" dirty="0" smtClean="0"/>
              <a:t>Click icon to add picture</a:t>
            </a:r>
            <a:endParaRPr lang="en-US" noProof="0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kern="1200" smtClean="0">
                <a:ea typeface="MS PGothic" panose="020B0600070205080204" pitchFamily="34" charset="-128"/>
                <a:cs typeface="+mn-cs"/>
              </a:rPr>
              <a:t>3/13/2015</a:t>
            </a:r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defTabSz="457200">
              <a:defRPr/>
            </a:pPr>
            <a:r>
              <a:rPr lang="en-US" kern="1200" smtClean="0"/>
              <a:t>(Anthony Rimel | Gazette Times)</a:t>
            </a:r>
            <a:endParaRPr lang="en-US" kern="12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fld id="{3D2B4A95-5819-4039-98A0-E49D4335AF6A}" type="slidenum">
              <a:rPr lang="en-US" altLang="en-US" kern="1200" smtClean="0">
                <a:ea typeface="MS PGothic" panose="020B0600070205080204" pitchFamily="34" charset="-128"/>
                <a:cs typeface="+mn-cs"/>
              </a:rPr>
              <a:pPr defTabSz="45720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42168942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w/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 descr="mime-secondar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4114800" cy="4343400"/>
          </a:xfrm>
        </p:spPr>
        <p:txBody>
          <a:bodyPr/>
          <a:lstStyle>
            <a:lvl1pPr marL="457200" indent="-457200">
              <a:buFont typeface="+mj-lt"/>
              <a:buAutoNum type="arabicPeriod"/>
              <a:defRPr sz="2000"/>
            </a:lvl1pPr>
            <a:lvl2pPr marL="682625" indent="-230188">
              <a:buFont typeface="Arial"/>
              <a:buChar char="•"/>
              <a:defRPr sz="1600"/>
            </a:lvl2pPr>
            <a:lvl3pPr marL="920750" indent="-228600">
              <a:buFont typeface="Arial"/>
              <a:buChar char="•"/>
              <a:defRPr/>
            </a:lvl3pPr>
            <a:lvl4pPr marL="1138238" indent="-228600">
              <a:defRPr/>
            </a:lvl4pPr>
            <a:lvl5pPr marL="1377950" indent="-228600"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685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4800600" y="1371600"/>
            <a:ext cx="3886200" cy="4343400"/>
          </a:xfrm>
        </p:spPr>
        <p:txBody>
          <a:bodyPr>
            <a:normAutofit/>
          </a:bodyPr>
          <a:lstStyle/>
          <a:p>
            <a:pPr lvl="0"/>
            <a:r>
              <a:rPr lang="en-US" noProof="0" dirty="0" smtClean="0"/>
              <a:t>Click icon to add picture</a:t>
            </a:r>
            <a:endParaRPr lang="en-US" noProof="0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kern="1200" smtClean="0">
                <a:ea typeface="MS PGothic" panose="020B0600070205080204" pitchFamily="34" charset="-128"/>
                <a:cs typeface="+mn-cs"/>
              </a:rPr>
              <a:t>3/13/2015</a:t>
            </a:r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defTabSz="457200">
              <a:defRPr/>
            </a:pPr>
            <a:r>
              <a:rPr lang="en-US" kern="1200" smtClean="0"/>
              <a:t>(Anthony Rimel | Gazette Times)</a:t>
            </a:r>
            <a:endParaRPr lang="en-US" kern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fld id="{3D2B4A95-5819-4039-98A0-E49D4335AF6A}" type="slidenum">
              <a:rPr lang="en-US" altLang="en-US" kern="1200" smtClean="0">
                <a:ea typeface="MS PGothic" panose="020B0600070205080204" pitchFamily="34" charset="-128"/>
                <a:cs typeface="+mn-cs"/>
              </a:rPr>
              <a:pPr defTabSz="45720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09702050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no bullets and thumbnai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 descr="mime-secondar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5486400" cy="4343400"/>
          </a:xfrm>
        </p:spPr>
        <p:txBody>
          <a:bodyPr/>
          <a:lstStyle>
            <a:lvl1pPr marL="0" algn="l">
              <a:buFontTx/>
              <a:buNone/>
              <a:defRPr sz="2000"/>
            </a:lvl1pPr>
            <a:lvl2pPr marL="0">
              <a:buFontTx/>
              <a:buNone/>
              <a:defRPr sz="1600"/>
            </a:lvl2pPr>
            <a:lvl3pPr marL="0">
              <a:buFontTx/>
              <a:buNone/>
              <a:defRPr/>
            </a:lvl3pPr>
            <a:lvl4pPr marL="0">
              <a:buFontTx/>
              <a:buNone/>
              <a:defRPr/>
            </a:lvl4pPr>
            <a:lvl5pPr marL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685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6172200" y="1371600"/>
            <a:ext cx="2514600" cy="2057400"/>
          </a:xfrm>
        </p:spPr>
        <p:txBody>
          <a:bodyPr>
            <a:normAutofit/>
          </a:bodyPr>
          <a:lstStyle/>
          <a:p>
            <a:pPr lvl="0"/>
            <a:r>
              <a:rPr lang="en-US" noProof="0" dirty="0" smtClean="0"/>
              <a:t>Click icon to add picture</a:t>
            </a:r>
            <a:endParaRPr lang="en-US" noProof="0" dirty="0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6172200" y="3657600"/>
            <a:ext cx="2514600" cy="2057400"/>
          </a:xfrm>
        </p:spPr>
        <p:txBody>
          <a:bodyPr>
            <a:normAutofit/>
          </a:bodyPr>
          <a:lstStyle/>
          <a:p>
            <a:pPr lvl="0"/>
            <a:r>
              <a:rPr lang="en-US" noProof="0" dirty="0" smtClean="0"/>
              <a:t>Click icon to add picture</a:t>
            </a:r>
            <a:endParaRPr lang="en-US" noProof="0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kern="1200" smtClean="0">
                <a:ea typeface="MS PGothic" panose="020B0600070205080204" pitchFamily="34" charset="-128"/>
                <a:cs typeface="+mn-cs"/>
              </a:rPr>
              <a:t>3/13/2015</a:t>
            </a:r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defTabSz="457200">
              <a:defRPr/>
            </a:pPr>
            <a:r>
              <a:rPr lang="en-US" kern="1200" smtClean="0"/>
              <a:t>(Anthony Rimel | Gazette Times)</a:t>
            </a:r>
            <a:endParaRPr lang="en-US" kern="12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fld id="{3D2B4A95-5819-4039-98A0-E49D4335AF6A}" type="slidenum">
              <a:rPr lang="en-US" altLang="en-US" kern="1200" smtClean="0">
                <a:ea typeface="MS PGothic" panose="020B0600070205080204" pitchFamily="34" charset="-128"/>
                <a:cs typeface="+mn-cs"/>
              </a:rPr>
              <a:pPr defTabSz="45720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56926449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w/number and thumbnai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 descr="mime-secondar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5486400" cy="4343400"/>
          </a:xfrm>
        </p:spPr>
        <p:txBody>
          <a:bodyPr/>
          <a:lstStyle>
            <a:lvl1pPr marL="457200" indent="-457200">
              <a:buFont typeface="+mj-lt"/>
              <a:buAutoNum type="arabicPeriod"/>
              <a:defRPr sz="2000"/>
            </a:lvl1pPr>
            <a:lvl2pPr marL="682625" indent="-230188">
              <a:buFont typeface="Arial"/>
              <a:buChar char="•"/>
              <a:defRPr sz="1600"/>
            </a:lvl2pPr>
            <a:lvl3pPr marL="920750" indent="-228600">
              <a:buFont typeface="Arial"/>
              <a:buChar char="•"/>
              <a:defRPr/>
            </a:lvl3pPr>
            <a:lvl4pPr marL="1138238" indent="-228600">
              <a:defRPr/>
            </a:lvl4pPr>
            <a:lvl5pPr marL="1377950" indent="-228600"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685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6172200" y="1371600"/>
            <a:ext cx="2514600" cy="2057400"/>
          </a:xfrm>
        </p:spPr>
        <p:txBody>
          <a:bodyPr>
            <a:normAutofit/>
          </a:bodyPr>
          <a:lstStyle/>
          <a:p>
            <a:pPr lvl="0"/>
            <a:r>
              <a:rPr lang="en-US" noProof="0" dirty="0" smtClean="0"/>
              <a:t>Click icon to add picture</a:t>
            </a:r>
            <a:endParaRPr lang="en-US" noProof="0" dirty="0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6172200" y="3657600"/>
            <a:ext cx="2514600" cy="2057400"/>
          </a:xfrm>
        </p:spPr>
        <p:txBody>
          <a:bodyPr>
            <a:normAutofit/>
          </a:bodyPr>
          <a:lstStyle/>
          <a:p>
            <a:pPr lvl="0"/>
            <a:r>
              <a:rPr lang="en-US" noProof="0" dirty="0" smtClean="0"/>
              <a:t>Click icon to add picture</a:t>
            </a:r>
            <a:endParaRPr lang="en-US" noProof="0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kern="1200" smtClean="0">
                <a:ea typeface="MS PGothic" panose="020B0600070205080204" pitchFamily="34" charset="-128"/>
                <a:cs typeface="+mn-cs"/>
              </a:rPr>
              <a:t>3/13/2015</a:t>
            </a:r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defTabSz="457200">
              <a:defRPr/>
            </a:pPr>
            <a:r>
              <a:rPr lang="en-US" kern="1200" smtClean="0"/>
              <a:t>(Anthony Rimel | Gazette Times)</a:t>
            </a:r>
            <a:endParaRPr lang="en-US" kern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fld id="{3D2B4A95-5819-4039-98A0-E49D4335AF6A}" type="slidenum">
              <a:rPr lang="en-US" altLang="en-US" kern="1200" smtClean="0">
                <a:ea typeface="MS PGothic" panose="020B0600070205080204" pitchFamily="34" charset="-128"/>
                <a:cs typeface="+mn-cs"/>
              </a:rPr>
              <a:pPr defTabSz="45720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57003706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w/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mime-secondar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4005072" cy="4343400"/>
          </a:xfrm>
        </p:spPr>
        <p:txBody>
          <a:bodyPr/>
          <a:lstStyle>
            <a:lvl1pPr marL="228600" indent="-228600">
              <a:buFont typeface="Arial"/>
              <a:buChar char="•"/>
              <a:defRPr sz="2000"/>
            </a:lvl1pPr>
            <a:lvl2pPr marL="457200" indent="-228600">
              <a:buFont typeface="Arial"/>
              <a:buChar char="•"/>
              <a:defRPr sz="1600"/>
            </a:lvl2pPr>
            <a:lvl3pPr marL="685800" indent="-228600">
              <a:buFont typeface="Arial"/>
              <a:buChar char="•"/>
              <a:defRPr/>
            </a:lvl3pPr>
            <a:lvl4pPr marL="914400" indent="-228600">
              <a:buFont typeface="Arial"/>
              <a:buChar char="•"/>
              <a:defRPr/>
            </a:lvl4pPr>
            <a:lvl5pPr marL="1143000" indent="-228600">
              <a:buFont typeface="Arial"/>
              <a:buChar char="•"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4690872" y="1371600"/>
            <a:ext cx="4005072" cy="4343400"/>
          </a:xfrm>
        </p:spPr>
        <p:txBody>
          <a:bodyPr/>
          <a:lstStyle>
            <a:lvl1pPr marL="228600" indent="-228600">
              <a:buFont typeface="Arial"/>
              <a:buChar char="•"/>
              <a:defRPr sz="2000"/>
            </a:lvl1pPr>
            <a:lvl2pPr marL="457200" indent="-228600">
              <a:buFont typeface="Arial"/>
              <a:buChar char="•"/>
              <a:defRPr sz="1600"/>
            </a:lvl2pPr>
            <a:lvl3pPr marL="685800" indent="-228600">
              <a:buFont typeface="Arial"/>
              <a:buChar char="•"/>
              <a:defRPr/>
            </a:lvl3pPr>
            <a:lvl4pPr marL="914400" indent="-228600">
              <a:buFont typeface="Arial"/>
              <a:buChar char="•"/>
              <a:defRPr/>
            </a:lvl4pPr>
            <a:lvl5pPr marL="1143000" indent="-228600">
              <a:buFont typeface="Arial"/>
              <a:buChar char="•"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685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kern="1200" smtClean="0">
                <a:ea typeface="MS PGothic" panose="020B0600070205080204" pitchFamily="34" charset="-128"/>
                <a:cs typeface="+mn-cs"/>
              </a:rPr>
              <a:t>3/13/2015</a:t>
            </a:r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defTabSz="457200">
              <a:defRPr/>
            </a:pPr>
            <a:r>
              <a:rPr lang="en-US" kern="1200" smtClean="0"/>
              <a:t>(Anthony Rimel | Gazette Times)</a:t>
            </a:r>
            <a:endParaRPr lang="en-US" kern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fld id="{3D2B4A95-5819-4039-98A0-E49D4335AF6A}" type="slidenum">
              <a:rPr lang="en-US" altLang="en-US" kern="1200" smtClean="0">
                <a:ea typeface="MS PGothic" panose="020B0600070205080204" pitchFamily="34" charset="-128"/>
                <a:cs typeface="+mn-cs"/>
              </a:rPr>
              <a:pPr defTabSz="45720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39119285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mime-secondar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4005072" cy="4343400"/>
          </a:xfrm>
        </p:spPr>
        <p:txBody>
          <a:bodyPr/>
          <a:lstStyle>
            <a:lvl1pPr marL="0" algn="l">
              <a:buFontTx/>
              <a:buNone/>
              <a:defRPr sz="2000"/>
            </a:lvl1pPr>
            <a:lvl2pPr marL="0">
              <a:buFontTx/>
              <a:buNone/>
              <a:defRPr sz="1600"/>
            </a:lvl2pPr>
            <a:lvl3pPr marL="0">
              <a:buFontTx/>
              <a:buNone/>
              <a:defRPr/>
            </a:lvl3pPr>
            <a:lvl4pPr marL="0">
              <a:buFontTx/>
              <a:buNone/>
              <a:defRPr/>
            </a:lvl4pPr>
            <a:lvl5pPr marL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0"/>
          </p:nvPr>
        </p:nvSpPr>
        <p:spPr>
          <a:xfrm>
            <a:off x="4690872" y="1371600"/>
            <a:ext cx="4005072" cy="4343400"/>
          </a:xfrm>
        </p:spPr>
        <p:txBody>
          <a:bodyPr/>
          <a:lstStyle>
            <a:lvl1pPr marL="0" algn="l">
              <a:buFontTx/>
              <a:buNone/>
              <a:defRPr sz="2000"/>
            </a:lvl1pPr>
            <a:lvl2pPr marL="0">
              <a:buFontTx/>
              <a:buNone/>
              <a:defRPr sz="1600"/>
            </a:lvl2pPr>
            <a:lvl3pPr marL="0">
              <a:buFontTx/>
              <a:buNone/>
              <a:defRPr/>
            </a:lvl3pPr>
            <a:lvl4pPr marL="0">
              <a:buFontTx/>
              <a:buNone/>
              <a:defRPr/>
            </a:lvl4pPr>
            <a:lvl5pPr marL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685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kern="1200" smtClean="0">
                <a:ea typeface="MS PGothic" panose="020B0600070205080204" pitchFamily="34" charset="-128"/>
                <a:cs typeface="+mn-cs"/>
              </a:rPr>
              <a:t>3/13/2015</a:t>
            </a:r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defTabSz="457200">
              <a:defRPr/>
            </a:pPr>
            <a:r>
              <a:rPr lang="en-US" kern="1200" smtClean="0"/>
              <a:t>(Anthony Rimel | Gazette Times)</a:t>
            </a:r>
            <a:endParaRPr lang="en-US" kern="12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fld id="{3D2B4A95-5819-4039-98A0-E49D4335AF6A}" type="slidenum">
              <a:rPr lang="en-US" altLang="en-US" kern="1200" smtClean="0">
                <a:ea typeface="MS PGothic" panose="020B0600070205080204" pitchFamily="34" charset="-128"/>
                <a:cs typeface="+mn-cs"/>
              </a:rPr>
              <a:pPr defTabSz="45720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85069206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w/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6" descr="mime-secondar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4005072" cy="4343400"/>
          </a:xfrm>
        </p:spPr>
        <p:txBody>
          <a:bodyPr/>
          <a:lstStyle>
            <a:lvl1pPr marL="457200" indent="-457200">
              <a:buFont typeface="+mj-lt"/>
              <a:buAutoNum type="arabicPeriod"/>
              <a:defRPr sz="2000"/>
            </a:lvl1pPr>
            <a:lvl2pPr marL="682625" indent="-230188">
              <a:buFont typeface="Arial"/>
              <a:buChar char="•"/>
              <a:defRPr sz="1600"/>
            </a:lvl2pPr>
            <a:lvl3pPr marL="920750" indent="-228600">
              <a:buFont typeface="Arial"/>
              <a:buChar char="•"/>
              <a:defRPr/>
            </a:lvl3pPr>
            <a:lvl4pPr marL="1138238" indent="-228600">
              <a:defRPr/>
            </a:lvl4pPr>
            <a:lvl5pPr marL="1377950" indent="-228600"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4690872" y="1371600"/>
            <a:ext cx="4005072" cy="4343400"/>
          </a:xfrm>
        </p:spPr>
        <p:txBody>
          <a:bodyPr/>
          <a:lstStyle>
            <a:lvl1pPr marL="457200" indent="-457200">
              <a:buFont typeface="+mj-lt"/>
              <a:buAutoNum type="arabicPeriod"/>
              <a:defRPr sz="2000"/>
            </a:lvl1pPr>
            <a:lvl2pPr marL="682625" indent="-230188">
              <a:buFont typeface="Arial"/>
              <a:buChar char="•"/>
              <a:defRPr sz="1600"/>
            </a:lvl2pPr>
            <a:lvl3pPr marL="920750" indent="-228600">
              <a:buFont typeface="Arial"/>
              <a:buChar char="•"/>
              <a:defRPr/>
            </a:lvl3pPr>
            <a:lvl4pPr marL="1138238" indent="-228600">
              <a:defRPr/>
            </a:lvl4pPr>
            <a:lvl5pPr marL="1377950" indent="-228600"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685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kern="1200" smtClean="0">
                <a:ea typeface="MS PGothic" panose="020B0600070205080204" pitchFamily="34" charset="-128"/>
                <a:cs typeface="+mn-cs"/>
              </a:rPr>
              <a:t>3/13/2015</a:t>
            </a:r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defTabSz="457200">
              <a:defRPr/>
            </a:pPr>
            <a:r>
              <a:rPr lang="en-US" kern="1200" smtClean="0"/>
              <a:t>(Anthony Rimel | Gazette Times)</a:t>
            </a:r>
            <a:endParaRPr lang="en-US" kern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fld id="{3D2B4A95-5819-4039-98A0-E49D4335AF6A}" type="slidenum">
              <a:rPr lang="en-US" altLang="en-US" kern="1200" smtClean="0">
                <a:ea typeface="MS PGothic" panose="020B0600070205080204" pitchFamily="34" charset="-128"/>
                <a:cs typeface="+mn-cs"/>
              </a:rPr>
              <a:pPr defTabSz="45720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79489459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mime-secondar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kern="1200" smtClean="0">
                <a:ea typeface="MS PGothic" panose="020B0600070205080204" pitchFamily="34" charset="-128"/>
                <a:cs typeface="+mn-cs"/>
              </a:rPr>
              <a:t>3/13/2015</a:t>
            </a:r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>
              <a:defRPr/>
            </a:pPr>
            <a:r>
              <a:rPr lang="en-US" kern="1200" smtClean="0"/>
              <a:t>(Anthony Rimel | Gazette Times)</a:t>
            </a:r>
            <a:endParaRPr lang="en-US" kern="12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fld id="{3D2B4A95-5819-4039-98A0-E49D4335AF6A}" type="slidenum">
              <a:rPr lang="en-US" altLang="en-US" kern="1200" smtClean="0">
                <a:ea typeface="MS PGothic" panose="020B0600070205080204" pitchFamily="34" charset="-128"/>
                <a:cs typeface="+mn-cs"/>
              </a:rPr>
              <a:pPr defTabSz="45720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66552272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7" descr="mime-head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8" descr="logo_tag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063" y="0"/>
            <a:ext cx="1276350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62582" y="2213085"/>
            <a:ext cx="8018835" cy="1371600"/>
          </a:xfrm>
        </p:spPr>
        <p:txBody>
          <a:bodyPr anchor="ctr" anchorCtr="1"/>
          <a:lstStyle>
            <a:lvl1pPr algn="ctr">
              <a:defRPr sz="4000" b="0" i="0">
                <a:solidFill>
                  <a:srgbClr val="FFFFFF"/>
                </a:solidFill>
                <a:effectLst/>
                <a:latin typeface="Verdana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5933017"/>
            <a:ext cx="6400800" cy="685800"/>
          </a:xfrm>
        </p:spPr>
        <p:txBody>
          <a:bodyPr/>
          <a:lstStyle>
            <a:lvl1pPr marL="0" indent="0" algn="ctr">
              <a:buFont typeface="Times" pitchFamily="-96" charset="0"/>
              <a:buNone/>
              <a:defRPr kumimoji="0" lang="en-US" sz="1400" b="0" i="0" u="none" strike="noStrike" kern="0" cap="all" spc="0" normalizeH="0" baseline="0" noProof="0" dirty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Verdana"/>
                <a:ea typeface="+mn-ea"/>
                <a:cs typeface="Calibri"/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1111250" y="3886165"/>
            <a:ext cx="6932083" cy="1871166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defRPr sz="2400" b="0" i="0">
                <a:solidFill>
                  <a:srgbClr val="FFFFFF"/>
                </a:solidFill>
                <a:latin typeface="Verdana"/>
                <a:cs typeface="Cambria"/>
              </a:defRPr>
            </a:lvl1pPr>
            <a:lvl2pPr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  <a:defRPr sz="1800" b="0" i="0">
                <a:latin typeface="LeituraNews-Roman 2"/>
                <a:cs typeface="LeituraNews-Roman 2"/>
              </a:defRPr>
            </a:lvl2pPr>
            <a:lvl3pPr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defRPr sz="1800" b="0" i="0">
                <a:latin typeface="LeituraNews-Roman 2"/>
                <a:cs typeface="LeituraNews-Roman 2"/>
              </a:defRPr>
            </a:lvl3pPr>
            <a:lvl4pPr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defRPr sz="1800" b="0" i="0">
                <a:latin typeface="LeituraNews-Roman 2"/>
                <a:cs typeface="LeituraNews-Roman 2"/>
              </a:defRPr>
            </a:lvl4pPr>
            <a:lvl5pPr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defRPr sz="1800" b="0" i="0">
                <a:latin typeface="LeituraNews-Roman 2"/>
                <a:cs typeface="LeituraNews-Roman 2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15465471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 column w/bullets and thumbnail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Shape 3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393700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Shape 35"/>
          <p:cNvSpPr txBox="1">
            <a:spLocks noGrp="1"/>
          </p:cNvSpPr>
          <p:nvPr>
            <p:ph type="title"/>
          </p:nvPr>
        </p:nvSpPr>
        <p:spPr>
          <a:xfrm>
            <a:off x="457200" y="457200"/>
            <a:ext cx="8229600" cy="685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l" rtl="0">
              <a:spcBef>
                <a:spcPts val="0"/>
              </a:spcBef>
              <a:spcAft>
                <a:spcPts val="0"/>
              </a:spcAft>
              <a:defRPr/>
            </a:lvl1pPr>
            <a:lvl2pPr algn="l" rtl="0">
              <a:spcBef>
                <a:spcPts val="0"/>
              </a:spcBef>
              <a:spcAft>
                <a:spcPts val="0"/>
              </a:spcAft>
              <a:defRPr/>
            </a:lvl2pPr>
            <a:lvl3pPr algn="l" rtl="0">
              <a:spcBef>
                <a:spcPts val="0"/>
              </a:spcBef>
              <a:spcAft>
                <a:spcPts val="0"/>
              </a:spcAft>
              <a:defRPr/>
            </a:lvl3pPr>
            <a:lvl4pPr algn="l" rtl="0">
              <a:spcBef>
                <a:spcPts val="0"/>
              </a:spcBef>
              <a:spcAft>
                <a:spcPts val="0"/>
              </a:spcAft>
              <a:defRPr/>
            </a:lvl4pPr>
            <a:lvl5pPr algn="l" rtl="0">
              <a:spcBef>
                <a:spcPts val="0"/>
              </a:spcBef>
              <a:spcAft>
                <a:spcPts val="0"/>
              </a:spcAft>
              <a:defRPr/>
            </a:lvl5pPr>
            <a:lvl6pPr marL="457200" algn="ctr" rtl="0">
              <a:spcBef>
                <a:spcPts val="0"/>
              </a:spcBef>
              <a:spcAft>
                <a:spcPts val="0"/>
              </a:spcAft>
              <a:defRPr/>
            </a:lvl6pPr>
            <a:lvl7pPr marL="914400" algn="ctr" rtl="0">
              <a:spcBef>
                <a:spcPts val="0"/>
              </a:spcBef>
              <a:spcAft>
                <a:spcPts val="0"/>
              </a:spcAft>
              <a:defRPr/>
            </a:lvl7pPr>
            <a:lvl8pPr marL="1371600" algn="ctr" rtl="0">
              <a:spcBef>
                <a:spcPts val="0"/>
              </a:spcBef>
              <a:spcAft>
                <a:spcPts val="0"/>
              </a:spcAft>
              <a:defRPr/>
            </a:lvl8pPr>
            <a:lvl9pPr marL="1828800" algn="ctr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body" idx="1"/>
          </p:nvPr>
        </p:nvSpPr>
        <p:spPr>
          <a:xfrm>
            <a:off x="457200" y="1371600"/>
            <a:ext cx="5486399" cy="4343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indent="-101600" rtl="0">
              <a:spcBef>
                <a:spcPts val="0"/>
              </a:spcBef>
              <a:buFont typeface="Arial"/>
              <a:buChar char="•"/>
              <a:defRPr/>
            </a:lvl1pPr>
            <a:lvl2pPr marL="457200" indent="-127000" rtl="0">
              <a:spcBef>
                <a:spcPts val="0"/>
              </a:spcBef>
              <a:buFont typeface="Arial"/>
              <a:buChar char="•"/>
              <a:defRPr/>
            </a:lvl2pPr>
            <a:lvl3pPr marL="685800" indent="-127000" rtl="0">
              <a:spcBef>
                <a:spcPts val="0"/>
              </a:spcBef>
              <a:buFont typeface="Arial"/>
              <a:buChar char="•"/>
              <a:defRPr/>
            </a:lvl3pPr>
            <a:lvl4pPr marL="914400" indent="-127000" rtl="0">
              <a:spcBef>
                <a:spcPts val="0"/>
              </a:spcBef>
              <a:buFont typeface="Arial"/>
              <a:buChar char="•"/>
              <a:defRPr/>
            </a:lvl4pPr>
            <a:lvl5pPr marL="914400" indent="0" rtl="0">
              <a:spcBef>
                <a:spcPts val="0"/>
              </a:spcBef>
              <a:buFont typeface="Verdana"/>
              <a:buNone/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7" name="Shape 37"/>
          <p:cNvSpPr>
            <a:spLocks noGrp="1"/>
          </p:cNvSpPr>
          <p:nvPr>
            <p:ph type="pic" idx="2"/>
          </p:nvPr>
        </p:nvSpPr>
        <p:spPr>
          <a:xfrm>
            <a:off x="6172200" y="1371600"/>
            <a:ext cx="2514599" cy="2057400"/>
          </a:xfrm>
          <a:prstGeom prst="rect">
            <a:avLst/>
          </a:prstGeom>
          <a:noFill/>
          <a:ln>
            <a:noFill/>
          </a:ln>
        </p:spPr>
      </p:sp>
      <p:sp>
        <p:nvSpPr>
          <p:cNvPr id="38" name="Shape 38"/>
          <p:cNvSpPr>
            <a:spLocks noGrp="1"/>
          </p:cNvSpPr>
          <p:nvPr>
            <p:ph type="pic" idx="3"/>
          </p:nvPr>
        </p:nvSpPr>
        <p:spPr>
          <a:xfrm>
            <a:off x="6172200" y="3657600"/>
            <a:ext cx="2514599" cy="2057400"/>
          </a:xfrm>
          <a:prstGeom prst="rect">
            <a:avLst/>
          </a:prstGeom>
          <a:noFill/>
          <a:ln>
            <a:noFill/>
          </a:ln>
        </p:spPr>
      </p:sp>
      <p:pic>
        <p:nvPicPr>
          <p:cNvPr id="39" name="Shape 39"/>
          <p:cNvPicPr preferRelativeResize="0"/>
          <p:nvPr/>
        </p:nvPicPr>
        <p:blipFill rotWithShape="1">
          <a:blip r:embed="rId3">
            <a:alphaModFix/>
          </a:blip>
          <a:srcRect t="430" b="-3201"/>
          <a:stretch/>
        </p:blipFill>
        <p:spPr>
          <a:xfrm>
            <a:off x="6858000" y="5970171"/>
            <a:ext cx="1828800" cy="57045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 smtClean="0"/>
              <a:t>3/13/2015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/>
              <a:t>(Anthony Rimel | Gazette Times)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width w/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343400"/>
          </a:xfrm>
        </p:spPr>
        <p:txBody>
          <a:bodyPr/>
          <a:lstStyle>
            <a:lvl1pPr marL="228600" indent="-228600">
              <a:buFont typeface="Arial"/>
              <a:buChar char="•"/>
              <a:defRPr sz="2000"/>
            </a:lvl1pPr>
            <a:lvl2pPr marL="457200" indent="-228600">
              <a:buFont typeface="Arial"/>
              <a:buChar char="•"/>
              <a:defRPr sz="1600"/>
            </a:lvl2pPr>
            <a:lvl3pPr marL="685800" indent="-228600">
              <a:buFont typeface="Arial"/>
              <a:buChar char="•"/>
              <a:defRPr/>
            </a:lvl3pPr>
            <a:lvl4pPr marL="914400" indent="-228600">
              <a:defRPr/>
            </a:lvl4pPr>
            <a:lvl5pPr marL="1143000" indent="-228600"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4" name="Picture 6" descr="mime-secondar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Placeholder 1" descr="Horizontal-cmyk_1.eps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0" b="-3202"/>
          <a:stretch/>
        </p:blipFill>
        <p:spPr bwMode="auto">
          <a:xfrm>
            <a:off x="6858000" y="5970172"/>
            <a:ext cx="1828800" cy="5704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685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kern="1200" smtClean="0">
                <a:ea typeface="MS PGothic" panose="020B0600070205080204" pitchFamily="34" charset="-128"/>
                <a:cs typeface="+mn-cs"/>
              </a:rPr>
              <a:t>3/13/2015</a:t>
            </a:r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>
              <a:defRPr/>
            </a:pPr>
            <a:r>
              <a:rPr lang="en-US" kern="1200" smtClean="0"/>
              <a:t>(Anthony Rimel | Gazette Times)</a:t>
            </a:r>
            <a:endParaRPr lang="en-US" kern="12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fld id="{3D2B4A95-5819-4039-98A0-E49D4335AF6A}" type="slidenum">
              <a:rPr lang="en-US" altLang="en-US" kern="1200" smtClean="0">
                <a:ea typeface="MS PGothic" panose="020B0600070205080204" pitchFamily="34" charset="-128"/>
                <a:cs typeface="+mn-cs"/>
              </a:rPr>
              <a:pPr defTabSz="45720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63729056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w/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mime-secondar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4114800" cy="4343400"/>
          </a:xfrm>
        </p:spPr>
        <p:txBody>
          <a:bodyPr/>
          <a:lstStyle>
            <a:lvl1pPr marL="228600" indent="-228600">
              <a:buFont typeface="Arial"/>
              <a:buChar char="•"/>
              <a:defRPr sz="2000"/>
            </a:lvl1pPr>
            <a:lvl2pPr marL="457200" indent="-228600">
              <a:buFont typeface="Arial"/>
              <a:buChar char="•"/>
              <a:defRPr sz="1600"/>
            </a:lvl2pPr>
            <a:lvl3pPr marL="685800" indent="-228600">
              <a:buFont typeface="Arial"/>
              <a:buChar char="•"/>
              <a:defRPr/>
            </a:lvl3pPr>
            <a:lvl4pPr marL="914400" indent="-228600">
              <a:buFont typeface="Arial"/>
              <a:buChar char="•"/>
              <a:defRPr/>
            </a:lvl4pPr>
            <a:lvl5pPr marL="9144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4800600" y="1371600"/>
            <a:ext cx="3886200" cy="4343400"/>
          </a:xfrm>
        </p:spPr>
        <p:txBody>
          <a:bodyPr>
            <a:normAutofit/>
          </a:bodyPr>
          <a:lstStyle/>
          <a:p>
            <a:pPr lvl="0"/>
            <a:r>
              <a:rPr lang="en-US" noProof="0" dirty="0" smtClean="0"/>
              <a:t>Click icon to add picture</a:t>
            </a:r>
            <a:endParaRPr lang="en-US" noProof="0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685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12" name="Picture Placeholder 1" descr="Horizontal-cmyk_1.eps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0" b="-3202"/>
          <a:stretch/>
        </p:blipFill>
        <p:spPr bwMode="auto">
          <a:xfrm>
            <a:off x="6858000" y="5970172"/>
            <a:ext cx="1828800" cy="5704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kern="1200" smtClean="0">
                <a:ea typeface="MS PGothic" panose="020B0600070205080204" pitchFamily="34" charset="-128"/>
                <a:cs typeface="+mn-cs"/>
              </a:rPr>
              <a:t>3/13/2015</a:t>
            </a:r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defTabSz="457200">
              <a:defRPr/>
            </a:pPr>
            <a:r>
              <a:rPr lang="en-US" kern="1200" smtClean="0"/>
              <a:t>(Anthony Rimel | Gazette Times)</a:t>
            </a:r>
            <a:endParaRPr lang="en-US" kern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fld id="{3D2B4A95-5819-4039-98A0-E49D4335AF6A}" type="slidenum">
              <a:rPr lang="en-US" altLang="en-US" kern="1200" smtClean="0">
                <a:ea typeface="MS PGothic" panose="020B0600070205080204" pitchFamily="34" charset="-128"/>
                <a:cs typeface="+mn-cs"/>
              </a:rPr>
              <a:pPr defTabSz="45720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31140883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 column w/bullets and thumbnai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mime-secondar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685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5486400" cy="4343400"/>
          </a:xfrm>
        </p:spPr>
        <p:txBody>
          <a:bodyPr/>
          <a:lstStyle>
            <a:lvl1pPr marL="228600" indent="-228600">
              <a:buFont typeface="Arial"/>
              <a:buChar char="•"/>
              <a:defRPr sz="2000"/>
            </a:lvl1pPr>
            <a:lvl2pPr marL="457200" indent="-228600">
              <a:buFont typeface="Arial"/>
              <a:buChar char="•"/>
              <a:defRPr sz="1600"/>
            </a:lvl2pPr>
            <a:lvl3pPr marL="685800" indent="-228600">
              <a:buFont typeface="Arial"/>
              <a:buChar char="•"/>
              <a:defRPr/>
            </a:lvl3pPr>
            <a:lvl4pPr marL="914400" indent="-228600">
              <a:buFont typeface="Arial"/>
              <a:buChar char="•"/>
              <a:defRPr/>
            </a:lvl4pPr>
            <a:lvl5pPr marL="9144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6172200" y="1371600"/>
            <a:ext cx="2514600" cy="2057400"/>
          </a:xfrm>
        </p:spPr>
        <p:txBody>
          <a:bodyPr>
            <a:normAutofit/>
          </a:bodyPr>
          <a:lstStyle/>
          <a:p>
            <a:pPr lvl="0"/>
            <a:r>
              <a:rPr lang="en-US" noProof="0" dirty="0" smtClean="0"/>
              <a:t>Click icon to add picture</a:t>
            </a:r>
            <a:endParaRPr lang="en-US" noProof="0" dirty="0"/>
          </a:p>
        </p:txBody>
      </p:sp>
      <p:sp>
        <p:nvSpPr>
          <p:cNvPr id="11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6172200" y="3657600"/>
            <a:ext cx="2514600" cy="2057400"/>
          </a:xfrm>
        </p:spPr>
        <p:txBody>
          <a:bodyPr>
            <a:normAutofit/>
          </a:bodyPr>
          <a:lstStyle/>
          <a:p>
            <a:pPr lvl="0"/>
            <a:r>
              <a:rPr lang="en-US" noProof="0" dirty="0" smtClean="0"/>
              <a:t>Click icon to add picture</a:t>
            </a:r>
            <a:endParaRPr lang="en-US" noProof="0" dirty="0"/>
          </a:p>
        </p:txBody>
      </p:sp>
      <p:pic>
        <p:nvPicPr>
          <p:cNvPr id="13" name="Picture Placeholder 1" descr="Horizontal-cmyk_1.eps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0" b="-3202"/>
          <a:stretch/>
        </p:blipFill>
        <p:spPr bwMode="auto">
          <a:xfrm>
            <a:off x="6858000" y="5970172"/>
            <a:ext cx="1828800" cy="5704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kern="1200" smtClean="0">
                <a:ea typeface="MS PGothic" panose="020B0600070205080204" pitchFamily="34" charset="-128"/>
                <a:cs typeface="+mn-cs"/>
              </a:rPr>
              <a:t>3/13/2015</a:t>
            </a:r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defTabSz="457200">
              <a:defRPr/>
            </a:pPr>
            <a:r>
              <a:rPr lang="en-US" kern="1200" smtClean="0"/>
              <a:t>(Anthony Rimel | Gazette Times)</a:t>
            </a:r>
            <a:endParaRPr lang="en-US" kern="12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fld id="{3D2B4A95-5819-4039-98A0-E49D4335AF6A}" type="slidenum">
              <a:rPr lang="en-US" altLang="en-US" kern="1200" smtClean="0">
                <a:ea typeface="MS PGothic" panose="020B0600070205080204" pitchFamily="34" charset="-128"/>
                <a:cs typeface="+mn-cs"/>
              </a:rPr>
              <a:pPr defTabSz="45720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1465564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wid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mime-secondar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685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457200" y="1371599"/>
            <a:ext cx="8229600" cy="4343400"/>
          </a:xfrm>
        </p:spPr>
        <p:txBody>
          <a:bodyPr>
            <a:normAutofit/>
          </a:bodyPr>
          <a:lstStyle>
            <a:lvl1pPr>
              <a:buNone/>
              <a:defRPr/>
            </a:lvl1pPr>
          </a:lstStyle>
          <a:p>
            <a:pPr lvl="0"/>
            <a:r>
              <a:rPr lang="en-US" noProof="0" dirty="0" smtClean="0"/>
              <a:t>Click icon to add picture</a:t>
            </a:r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kern="1200" smtClean="0">
                <a:ea typeface="MS PGothic" panose="020B0600070205080204" pitchFamily="34" charset="-128"/>
                <a:cs typeface="+mn-cs"/>
              </a:rPr>
              <a:t>3/13/2015</a:t>
            </a:r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defTabSz="457200">
              <a:defRPr/>
            </a:pPr>
            <a:r>
              <a:rPr lang="en-US" kern="1200" smtClean="0"/>
              <a:t>(Anthony Rimel | Gazette Times)</a:t>
            </a:r>
            <a:endParaRPr lang="en-US" kern="12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fld id="{3D2B4A95-5819-4039-98A0-E49D4335AF6A}" type="slidenum">
              <a:rPr lang="en-US" altLang="en-US" kern="1200" smtClean="0">
                <a:ea typeface="MS PGothic" panose="020B0600070205080204" pitchFamily="34" charset="-128"/>
                <a:cs typeface="+mn-cs"/>
              </a:rPr>
              <a:pPr defTabSz="45720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51437238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 descr="mime-secondar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685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kern="1200" smtClean="0">
                <a:ea typeface="MS PGothic" panose="020B0600070205080204" pitchFamily="34" charset="-128"/>
                <a:cs typeface="+mn-cs"/>
              </a:rPr>
              <a:t>3/13/2015</a:t>
            </a:r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>
              <a:defRPr/>
            </a:pPr>
            <a:r>
              <a:rPr lang="en-US" kern="1200" smtClean="0"/>
              <a:t>(Anthony Rimel | Gazette Times)</a:t>
            </a:r>
            <a:endParaRPr lang="en-US" kern="12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fld id="{3D2B4A95-5819-4039-98A0-E49D4335AF6A}" type="slidenum">
              <a:rPr lang="en-US" altLang="en-US" kern="1200" smtClean="0">
                <a:ea typeface="MS PGothic" panose="020B0600070205080204" pitchFamily="34" charset="-128"/>
                <a:cs typeface="+mn-cs"/>
              </a:rPr>
              <a:pPr defTabSz="45720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07909763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Full width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mime-secondar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685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343400"/>
          </a:xfrm>
        </p:spPr>
        <p:txBody>
          <a:bodyPr/>
          <a:lstStyle>
            <a:lvl1pPr marL="0" indent="4763">
              <a:buNone/>
              <a:defRPr sz="2000"/>
            </a:lvl1pPr>
            <a:lvl2pPr marL="0" indent="0">
              <a:spcBef>
                <a:spcPts val="900"/>
              </a:spcBef>
              <a:buNone/>
              <a:defRPr sz="1600"/>
            </a:lvl2pPr>
            <a:lvl3pPr marL="0" indent="4763">
              <a:buNone/>
              <a:defRPr/>
            </a:lvl3pPr>
            <a:lvl4pPr marL="3175" indent="-3175">
              <a:buNone/>
              <a:defRPr/>
            </a:lvl4pPr>
            <a:lvl5pPr marL="0" indent="1588" defTabSz="919163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kern="1200" smtClean="0">
                <a:ea typeface="MS PGothic" panose="020B0600070205080204" pitchFamily="34" charset="-128"/>
                <a:cs typeface="+mn-cs"/>
              </a:rPr>
              <a:t>3/13/2015</a:t>
            </a:r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>
              <a:defRPr/>
            </a:pPr>
            <a:r>
              <a:rPr lang="en-US" kern="1200" smtClean="0"/>
              <a:t>(Anthony Rimel | Gazette Times)</a:t>
            </a:r>
            <a:endParaRPr lang="en-US" kern="12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fld id="{3D2B4A95-5819-4039-98A0-E49D4335AF6A}" type="slidenum">
              <a:rPr lang="en-US" altLang="en-US" kern="1200" smtClean="0">
                <a:ea typeface="MS PGothic" panose="020B0600070205080204" pitchFamily="34" charset="-128"/>
                <a:cs typeface="+mn-cs"/>
              </a:rPr>
              <a:pPr defTabSz="45720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36639713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width w/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mime-secondar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685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343400"/>
          </a:xfrm>
        </p:spPr>
        <p:txBody>
          <a:bodyPr/>
          <a:lstStyle>
            <a:lvl1pPr marL="457200" indent="-457200">
              <a:buFont typeface="+mj-lt"/>
              <a:buAutoNum type="arabicPeriod"/>
              <a:defRPr sz="2000"/>
            </a:lvl1pPr>
            <a:lvl2pPr marL="682625" indent="-230188">
              <a:buFont typeface="Arial"/>
              <a:buChar char="•"/>
              <a:defRPr sz="1600"/>
            </a:lvl2pPr>
            <a:lvl3pPr marL="920750" indent="-228600">
              <a:buFont typeface="Arial"/>
              <a:buChar char="•"/>
              <a:defRPr/>
            </a:lvl3pPr>
            <a:lvl4pPr marL="1138238" indent="-228600">
              <a:defRPr/>
            </a:lvl4pPr>
            <a:lvl5pPr marL="1377950" indent="-228600"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kern="1200" smtClean="0">
                <a:ea typeface="MS PGothic" panose="020B0600070205080204" pitchFamily="34" charset="-128"/>
                <a:cs typeface="+mn-cs"/>
              </a:rPr>
              <a:t>3/13/2015</a:t>
            </a:r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>
              <a:defRPr/>
            </a:pPr>
            <a:r>
              <a:rPr lang="en-US" kern="1200" smtClean="0"/>
              <a:t>(Anthony Rimel | Gazette Times)</a:t>
            </a:r>
            <a:endParaRPr lang="en-US" kern="12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fld id="{3D2B4A95-5819-4039-98A0-E49D4335AF6A}" type="slidenum">
              <a:rPr lang="en-US" altLang="en-US" kern="1200" smtClean="0">
                <a:ea typeface="MS PGothic" panose="020B0600070205080204" pitchFamily="34" charset="-128"/>
                <a:cs typeface="+mn-cs"/>
              </a:rPr>
              <a:pPr defTabSz="45720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59586549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mime-secondar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4114800" cy="4343400"/>
          </a:xfrm>
        </p:spPr>
        <p:txBody>
          <a:bodyPr/>
          <a:lstStyle>
            <a:lvl1pPr marL="0" algn="l">
              <a:buFontTx/>
              <a:buNone/>
              <a:defRPr sz="2000"/>
            </a:lvl1pPr>
            <a:lvl2pPr marL="0">
              <a:buFontTx/>
              <a:buNone/>
              <a:defRPr sz="1600"/>
            </a:lvl2pPr>
            <a:lvl3pPr marL="0">
              <a:buFontTx/>
              <a:buNone/>
              <a:defRPr/>
            </a:lvl3pPr>
            <a:lvl4pPr marL="0">
              <a:buFontTx/>
              <a:buNone/>
              <a:defRPr/>
            </a:lvl4pPr>
            <a:lvl5pPr marL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685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4800600" y="1371600"/>
            <a:ext cx="3886200" cy="4343400"/>
          </a:xfrm>
        </p:spPr>
        <p:txBody>
          <a:bodyPr>
            <a:normAutofit/>
          </a:bodyPr>
          <a:lstStyle/>
          <a:p>
            <a:pPr lvl="0"/>
            <a:r>
              <a:rPr lang="en-US" noProof="0" dirty="0" smtClean="0"/>
              <a:t>Click icon to add picture</a:t>
            </a:r>
            <a:endParaRPr lang="en-US" noProof="0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kern="1200" smtClean="0">
                <a:ea typeface="MS PGothic" panose="020B0600070205080204" pitchFamily="34" charset="-128"/>
                <a:cs typeface="+mn-cs"/>
              </a:rPr>
              <a:t>3/13/2015</a:t>
            </a:r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defTabSz="457200">
              <a:defRPr/>
            </a:pPr>
            <a:r>
              <a:rPr lang="en-US" kern="1200" smtClean="0"/>
              <a:t>(Anthony Rimel | Gazette Times)</a:t>
            </a:r>
            <a:endParaRPr lang="en-US" kern="12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fld id="{3D2B4A95-5819-4039-98A0-E49D4335AF6A}" type="slidenum">
              <a:rPr lang="en-US" altLang="en-US" kern="1200" smtClean="0">
                <a:ea typeface="MS PGothic" panose="020B0600070205080204" pitchFamily="34" charset="-128"/>
                <a:cs typeface="+mn-cs"/>
              </a:rPr>
              <a:pPr defTabSz="45720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5261963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w/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 descr="mime-secondar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4114800" cy="4343400"/>
          </a:xfrm>
        </p:spPr>
        <p:txBody>
          <a:bodyPr/>
          <a:lstStyle>
            <a:lvl1pPr marL="457200" indent="-457200">
              <a:buFont typeface="+mj-lt"/>
              <a:buAutoNum type="arabicPeriod"/>
              <a:defRPr sz="2000"/>
            </a:lvl1pPr>
            <a:lvl2pPr marL="682625" indent="-230188">
              <a:buFont typeface="Arial"/>
              <a:buChar char="•"/>
              <a:defRPr sz="1600"/>
            </a:lvl2pPr>
            <a:lvl3pPr marL="920750" indent="-228600">
              <a:buFont typeface="Arial"/>
              <a:buChar char="•"/>
              <a:defRPr/>
            </a:lvl3pPr>
            <a:lvl4pPr marL="1138238" indent="-228600">
              <a:defRPr/>
            </a:lvl4pPr>
            <a:lvl5pPr marL="1377950" indent="-228600"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685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4800600" y="1371600"/>
            <a:ext cx="3886200" cy="4343400"/>
          </a:xfrm>
        </p:spPr>
        <p:txBody>
          <a:bodyPr>
            <a:normAutofit/>
          </a:bodyPr>
          <a:lstStyle/>
          <a:p>
            <a:pPr lvl="0"/>
            <a:r>
              <a:rPr lang="en-US" noProof="0" dirty="0" smtClean="0"/>
              <a:t>Click icon to add picture</a:t>
            </a:r>
            <a:endParaRPr lang="en-US" noProof="0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kern="1200" smtClean="0">
                <a:ea typeface="MS PGothic" panose="020B0600070205080204" pitchFamily="34" charset="-128"/>
                <a:cs typeface="+mn-cs"/>
              </a:rPr>
              <a:t>3/13/2015</a:t>
            </a:r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defTabSz="457200">
              <a:defRPr/>
            </a:pPr>
            <a:r>
              <a:rPr lang="en-US" kern="1200" smtClean="0"/>
              <a:t>(Anthony Rimel | Gazette Times)</a:t>
            </a:r>
            <a:endParaRPr lang="en-US" kern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fld id="{3D2B4A95-5819-4039-98A0-E49D4335AF6A}" type="slidenum">
              <a:rPr lang="en-US" altLang="en-US" kern="1200" smtClean="0">
                <a:ea typeface="MS PGothic" panose="020B0600070205080204" pitchFamily="34" charset="-128"/>
                <a:cs typeface="+mn-cs"/>
              </a:rPr>
              <a:pPr defTabSz="45720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2181894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no bullets and thumbnai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 descr="mime-secondar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5486400" cy="4343400"/>
          </a:xfrm>
        </p:spPr>
        <p:txBody>
          <a:bodyPr/>
          <a:lstStyle>
            <a:lvl1pPr marL="0" algn="l">
              <a:buFontTx/>
              <a:buNone/>
              <a:defRPr sz="2000"/>
            </a:lvl1pPr>
            <a:lvl2pPr marL="0">
              <a:buFontTx/>
              <a:buNone/>
              <a:defRPr sz="1600"/>
            </a:lvl2pPr>
            <a:lvl3pPr marL="0">
              <a:buFontTx/>
              <a:buNone/>
              <a:defRPr/>
            </a:lvl3pPr>
            <a:lvl4pPr marL="0">
              <a:buFontTx/>
              <a:buNone/>
              <a:defRPr/>
            </a:lvl4pPr>
            <a:lvl5pPr marL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685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6172200" y="1371600"/>
            <a:ext cx="2514600" cy="2057400"/>
          </a:xfrm>
        </p:spPr>
        <p:txBody>
          <a:bodyPr>
            <a:normAutofit/>
          </a:bodyPr>
          <a:lstStyle/>
          <a:p>
            <a:pPr lvl="0"/>
            <a:r>
              <a:rPr lang="en-US" noProof="0" dirty="0" smtClean="0"/>
              <a:t>Click icon to add picture</a:t>
            </a:r>
            <a:endParaRPr lang="en-US" noProof="0" dirty="0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6172200" y="3657600"/>
            <a:ext cx="2514600" cy="2057400"/>
          </a:xfrm>
        </p:spPr>
        <p:txBody>
          <a:bodyPr>
            <a:normAutofit/>
          </a:bodyPr>
          <a:lstStyle/>
          <a:p>
            <a:pPr lvl="0"/>
            <a:r>
              <a:rPr lang="en-US" noProof="0" dirty="0" smtClean="0"/>
              <a:t>Click icon to add picture</a:t>
            </a:r>
            <a:endParaRPr lang="en-US" noProof="0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kern="1200" smtClean="0">
                <a:ea typeface="MS PGothic" panose="020B0600070205080204" pitchFamily="34" charset="-128"/>
                <a:cs typeface="+mn-cs"/>
              </a:rPr>
              <a:t>3/13/2015</a:t>
            </a:r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defTabSz="457200">
              <a:defRPr/>
            </a:pPr>
            <a:r>
              <a:rPr lang="en-US" kern="1200" smtClean="0"/>
              <a:t>(Anthony Rimel | Gazette Times)</a:t>
            </a:r>
            <a:endParaRPr lang="en-US" kern="12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fld id="{3D2B4A95-5819-4039-98A0-E49D4335AF6A}" type="slidenum">
              <a:rPr lang="en-US" altLang="en-US" kern="1200" smtClean="0">
                <a:ea typeface="MS PGothic" panose="020B0600070205080204" pitchFamily="34" charset="-128"/>
                <a:cs typeface="+mn-cs"/>
              </a:rPr>
              <a:pPr defTabSz="45720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84220441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Full width picture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Shape 4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39370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Shape 42"/>
          <p:cNvSpPr txBox="1">
            <a:spLocks noGrp="1"/>
          </p:cNvSpPr>
          <p:nvPr>
            <p:ph type="title"/>
          </p:nvPr>
        </p:nvSpPr>
        <p:spPr>
          <a:xfrm>
            <a:off x="457200" y="457200"/>
            <a:ext cx="8229600" cy="685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l" rtl="0">
              <a:spcBef>
                <a:spcPts val="0"/>
              </a:spcBef>
              <a:spcAft>
                <a:spcPts val="0"/>
              </a:spcAft>
              <a:defRPr/>
            </a:lvl1pPr>
            <a:lvl2pPr algn="l" rtl="0">
              <a:spcBef>
                <a:spcPts val="0"/>
              </a:spcBef>
              <a:spcAft>
                <a:spcPts val="0"/>
              </a:spcAft>
              <a:defRPr/>
            </a:lvl2pPr>
            <a:lvl3pPr algn="l" rtl="0">
              <a:spcBef>
                <a:spcPts val="0"/>
              </a:spcBef>
              <a:spcAft>
                <a:spcPts val="0"/>
              </a:spcAft>
              <a:defRPr/>
            </a:lvl3pPr>
            <a:lvl4pPr algn="l" rtl="0">
              <a:spcBef>
                <a:spcPts val="0"/>
              </a:spcBef>
              <a:spcAft>
                <a:spcPts val="0"/>
              </a:spcAft>
              <a:defRPr/>
            </a:lvl4pPr>
            <a:lvl5pPr algn="l" rtl="0">
              <a:spcBef>
                <a:spcPts val="0"/>
              </a:spcBef>
              <a:spcAft>
                <a:spcPts val="0"/>
              </a:spcAft>
              <a:defRPr/>
            </a:lvl5pPr>
            <a:lvl6pPr marL="457200" algn="ctr" rtl="0">
              <a:spcBef>
                <a:spcPts val="0"/>
              </a:spcBef>
              <a:spcAft>
                <a:spcPts val="0"/>
              </a:spcAft>
              <a:defRPr/>
            </a:lvl6pPr>
            <a:lvl7pPr marL="914400" algn="ctr" rtl="0">
              <a:spcBef>
                <a:spcPts val="0"/>
              </a:spcBef>
              <a:spcAft>
                <a:spcPts val="0"/>
              </a:spcAft>
              <a:defRPr/>
            </a:lvl7pPr>
            <a:lvl8pPr marL="1371600" algn="ctr" rtl="0">
              <a:spcBef>
                <a:spcPts val="0"/>
              </a:spcBef>
              <a:spcAft>
                <a:spcPts val="0"/>
              </a:spcAft>
              <a:defRPr/>
            </a:lvl8pPr>
            <a:lvl9pPr marL="1828800" algn="ctr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/>
          </a:p>
        </p:txBody>
      </p:sp>
      <p:sp>
        <p:nvSpPr>
          <p:cNvPr id="43" name="Shape 43"/>
          <p:cNvSpPr>
            <a:spLocks noGrp="1"/>
          </p:cNvSpPr>
          <p:nvPr>
            <p:ph type="pic" idx="2"/>
          </p:nvPr>
        </p:nvSpPr>
        <p:spPr>
          <a:xfrm>
            <a:off x="457200" y="1371599"/>
            <a:ext cx="8229600" cy="4343400"/>
          </a:xfrm>
          <a:prstGeom prst="rect">
            <a:avLst/>
          </a:prstGeom>
          <a:noFill/>
          <a:ln>
            <a:noFill/>
          </a:ln>
        </p:spPr>
      </p:sp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 smtClean="0"/>
              <a:t>3/13/2015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/>
              <a:t>(Anthony Rimel | Gazette Times)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w/number and thumbnai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 descr="mime-secondar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5486400" cy="4343400"/>
          </a:xfrm>
        </p:spPr>
        <p:txBody>
          <a:bodyPr/>
          <a:lstStyle>
            <a:lvl1pPr marL="457200" indent="-457200">
              <a:buFont typeface="+mj-lt"/>
              <a:buAutoNum type="arabicPeriod"/>
              <a:defRPr sz="2000"/>
            </a:lvl1pPr>
            <a:lvl2pPr marL="682625" indent="-230188">
              <a:buFont typeface="Arial"/>
              <a:buChar char="•"/>
              <a:defRPr sz="1600"/>
            </a:lvl2pPr>
            <a:lvl3pPr marL="920750" indent="-228600">
              <a:buFont typeface="Arial"/>
              <a:buChar char="•"/>
              <a:defRPr/>
            </a:lvl3pPr>
            <a:lvl4pPr marL="1138238" indent="-228600">
              <a:defRPr/>
            </a:lvl4pPr>
            <a:lvl5pPr marL="1377950" indent="-228600"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685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6172200" y="1371600"/>
            <a:ext cx="2514600" cy="2057400"/>
          </a:xfrm>
        </p:spPr>
        <p:txBody>
          <a:bodyPr>
            <a:normAutofit/>
          </a:bodyPr>
          <a:lstStyle/>
          <a:p>
            <a:pPr lvl="0"/>
            <a:r>
              <a:rPr lang="en-US" noProof="0" dirty="0" smtClean="0"/>
              <a:t>Click icon to add picture</a:t>
            </a:r>
            <a:endParaRPr lang="en-US" noProof="0" dirty="0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6172200" y="3657600"/>
            <a:ext cx="2514600" cy="2057400"/>
          </a:xfrm>
        </p:spPr>
        <p:txBody>
          <a:bodyPr>
            <a:normAutofit/>
          </a:bodyPr>
          <a:lstStyle/>
          <a:p>
            <a:pPr lvl="0"/>
            <a:r>
              <a:rPr lang="en-US" noProof="0" dirty="0" smtClean="0"/>
              <a:t>Click icon to add picture</a:t>
            </a:r>
            <a:endParaRPr lang="en-US" noProof="0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kern="1200" smtClean="0">
                <a:ea typeface="MS PGothic" panose="020B0600070205080204" pitchFamily="34" charset="-128"/>
                <a:cs typeface="+mn-cs"/>
              </a:rPr>
              <a:t>3/13/2015</a:t>
            </a:r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defTabSz="457200">
              <a:defRPr/>
            </a:pPr>
            <a:r>
              <a:rPr lang="en-US" kern="1200" smtClean="0"/>
              <a:t>(Anthony Rimel | Gazette Times)</a:t>
            </a:r>
            <a:endParaRPr lang="en-US" kern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fld id="{3D2B4A95-5819-4039-98A0-E49D4335AF6A}" type="slidenum">
              <a:rPr lang="en-US" altLang="en-US" kern="1200" smtClean="0">
                <a:ea typeface="MS PGothic" panose="020B0600070205080204" pitchFamily="34" charset="-128"/>
                <a:cs typeface="+mn-cs"/>
              </a:rPr>
              <a:pPr defTabSz="45720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93453108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w/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mime-secondar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4005072" cy="4343400"/>
          </a:xfrm>
        </p:spPr>
        <p:txBody>
          <a:bodyPr/>
          <a:lstStyle>
            <a:lvl1pPr marL="228600" indent="-228600">
              <a:buFont typeface="Arial"/>
              <a:buChar char="•"/>
              <a:defRPr sz="2000"/>
            </a:lvl1pPr>
            <a:lvl2pPr marL="457200" indent="-228600">
              <a:buFont typeface="Arial"/>
              <a:buChar char="•"/>
              <a:defRPr sz="1600"/>
            </a:lvl2pPr>
            <a:lvl3pPr marL="685800" indent="-228600">
              <a:buFont typeface="Arial"/>
              <a:buChar char="•"/>
              <a:defRPr/>
            </a:lvl3pPr>
            <a:lvl4pPr marL="914400" indent="-228600">
              <a:buFont typeface="Arial"/>
              <a:buChar char="•"/>
              <a:defRPr/>
            </a:lvl4pPr>
            <a:lvl5pPr marL="1143000" indent="-228600">
              <a:buFont typeface="Arial"/>
              <a:buChar char="•"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4690872" y="1371600"/>
            <a:ext cx="4005072" cy="4343400"/>
          </a:xfrm>
        </p:spPr>
        <p:txBody>
          <a:bodyPr/>
          <a:lstStyle>
            <a:lvl1pPr marL="228600" indent="-228600">
              <a:buFont typeface="Arial"/>
              <a:buChar char="•"/>
              <a:defRPr sz="2000"/>
            </a:lvl1pPr>
            <a:lvl2pPr marL="457200" indent="-228600">
              <a:buFont typeface="Arial"/>
              <a:buChar char="•"/>
              <a:defRPr sz="1600"/>
            </a:lvl2pPr>
            <a:lvl3pPr marL="685800" indent="-228600">
              <a:buFont typeface="Arial"/>
              <a:buChar char="•"/>
              <a:defRPr/>
            </a:lvl3pPr>
            <a:lvl4pPr marL="914400" indent="-228600">
              <a:buFont typeface="Arial"/>
              <a:buChar char="•"/>
              <a:defRPr/>
            </a:lvl4pPr>
            <a:lvl5pPr marL="1143000" indent="-228600">
              <a:buFont typeface="Arial"/>
              <a:buChar char="•"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685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kern="1200" smtClean="0">
                <a:ea typeface="MS PGothic" panose="020B0600070205080204" pitchFamily="34" charset="-128"/>
                <a:cs typeface="+mn-cs"/>
              </a:rPr>
              <a:t>3/13/2015</a:t>
            </a:r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defTabSz="457200">
              <a:defRPr/>
            </a:pPr>
            <a:r>
              <a:rPr lang="en-US" kern="1200" smtClean="0"/>
              <a:t>(Anthony Rimel | Gazette Times)</a:t>
            </a:r>
            <a:endParaRPr lang="en-US" kern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fld id="{3D2B4A95-5819-4039-98A0-E49D4335AF6A}" type="slidenum">
              <a:rPr lang="en-US" altLang="en-US" kern="1200" smtClean="0">
                <a:ea typeface="MS PGothic" panose="020B0600070205080204" pitchFamily="34" charset="-128"/>
                <a:cs typeface="+mn-cs"/>
              </a:rPr>
              <a:pPr defTabSz="45720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4982100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mime-secondar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4005072" cy="4343400"/>
          </a:xfrm>
        </p:spPr>
        <p:txBody>
          <a:bodyPr/>
          <a:lstStyle>
            <a:lvl1pPr marL="0" algn="l">
              <a:buFontTx/>
              <a:buNone/>
              <a:defRPr sz="2000"/>
            </a:lvl1pPr>
            <a:lvl2pPr marL="0">
              <a:buFontTx/>
              <a:buNone/>
              <a:defRPr sz="1600"/>
            </a:lvl2pPr>
            <a:lvl3pPr marL="0">
              <a:buFontTx/>
              <a:buNone/>
              <a:defRPr/>
            </a:lvl3pPr>
            <a:lvl4pPr marL="0">
              <a:buFontTx/>
              <a:buNone/>
              <a:defRPr/>
            </a:lvl4pPr>
            <a:lvl5pPr marL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0"/>
          </p:nvPr>
        </p:nvSpPr>
        <p:spPr>
          <a:xfrm>
            <a:off x="4690872" y="1371600"/>
            <a:ext cx="4005072" cy="4343400"/>
          </a:xfrm>
        </p:spPr>
        <p:txBody>
          <a:bodyPr/>
          <a:lstStyle>
            <a:lvl1pPr marL="0" algn="l">
              <a:buFontTx/>
              <a:buNone/>
              <a:defRPr sz="2000"/>
            </a:lvl1pPr>
            <a:lvl2pPr marL="0">
              <a:buFontTx/>
              <a:buNone/>
              <a:defRPr sz="1600"/>
            </a:lvl2pPr>
            <a:lvl3pPr marL="0">
              <a:buFontTx/>
              <a:buNone/>
              <a:defRPr/>
            </a:lvl3pPr>
            <a:lvl4pPr marL="0">
              <a:buFontTx/>
              <a:buNone/>
              <a:defRPr/>
            </a:lvl4pPr>
            <a:lvl5pPr marL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685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kern="1200" smtClean="0">
                <a:ea typeface="MS PGothic" panose="020B0600070205080204" pitchFamily="34" charset="-128"/>
                <a:cs typeface="+mn-cs"/>
              </a:rPr>
              <a:t>3/13/2015</a:t>
            </a:r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defTabSz="457200">
              <a:defRPr/>
            </a:pPr>
            <a:r>
              <a:rPr lang="en-US" kern="1200" smtClean="0"/>
              <a:t>(Anthony Rimel | Gazette Times)</a:t>
            </a:r>
            <a:endParaRPr lang="en-US" kern="12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fld id="{3D2B4A95-5819-4039-98A0-E49D4335AF6A}" type="slidenum">
              <a:rPr lang="en-US" altLang="en-US" kern="1200" smtClean="0">
                <a:ea typeface="MS PGothic" panose="020B0600070205080204" pitchFamily="34" charset="-128"/>
                <a:cs typeface="+mn-cs"/>
              </a:rPr>
              <a:pPr defTabSz="45720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7363068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w/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6" descr="mime-secondar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4005072" cy="4343400"/>
          </a:xfrm>
        </p:spPr>
        <p:txBody>
          <a:bodyPr/>
          <a:lstStyle>
            <a:lvl1pPr marL="457200" indent="-457200">
              <a:buFont typeface="+mj-lt"/>
              <a:buAutoNum type="arabicPeriod"/>
              <a:defRPr sz="2000"/>
            </a:lvl1pPr>
            <a:lvl2pPr marL="682625" indent="-230188">
              <a:buFont typeface="Arial"/>
              <a:buChar char="•"/>
              <a:defRPr sz="1600"/>
            </a:lvl2pPr>
            <a:lvl3pPr marL="920750" indent="-228600">
              <a:buFont typeface="Arial"/>
              <a:buChar char="•"/>
              <a:defRPr/>
            </a:lvl3pPr>
            <a:lvl4pPr marL="1138238" indent="-228600">
              <a:defRPr/>
            </a:lvl4pPr>
            <a:lvl5pPr marL="1377950" indent="-228600"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4690872" y="1371600"/>
            <a:ext cx="4005072" cy="4343400"/>
          </a:xfrm>
        </p:spPr>
        <p:txBody>
          <a:bodyPr/>
          <a:lstStyle>
            <a:lvl1pPr marL="457200" indent="-457200">
              <a:buFont typeface="+mj-lt"/>
              <a:buAutoNum type="arabicPeriod"/>
              <a:defRPr sz="2000"/>
            </a:lvl1pPr>
            <a:lvl2pPr marL="682625" indent="-230188">
              <a:buFont typeface="Arial"/>
              <a:buChar char="•"/>
              <a:defRPr sz="1600"/>
            </a:lvl2pPr>
            <a:lvl3pPr marL="920750" indent="-228600">
              <a:buFont typeface="Arial"/>
              <a:buChar char="•"/>
              <a:defRPr/>
            </a:lvl3pPr>
            <a:lvl4pPr marL="1138238" indent="-228600">
              <a:defRPr/>
            </a:lvl4pPr>
            <a:lvl5pPr marL="1377950" indent="-228600"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685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kern="1200" smtClean="0">
                <a:ea typeface="MS PGothic" panose="020B0600070205080204" pitchFamily="34" charset="-128"/>
                <a:cs typeface="+mn-cs"/>
              </a:rPr>
              <a:t>3/13/2015</a:t>
            </a:r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defTabSz="457200">
              <a:defRPr/>
            </a:pPr>
            <a:r>
              <a:rPr lang="en-US" kern="1200" smtClean="0"/>
              <a:t>(Anthony Rimel | Gazette Times)</a:t>
            </a:r>
            <a:endParaRPr lang="en-US" kern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fld id="{3D2B4A95-5819-4039-98A0-E49D4335AF6A}" type="slidenum">
              <a:rPr lang="en-US" altLang="en-US" kern="1200" smtClean="0">
                <a:ea typeface="MS PGothic" panose="020B0600070205080204" pitchFamily="34" charset="-128"/>
                <a:cs typeface="+mn-cs"/>
              </a:rPr>
              <a:pPr defTabSz="45720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77069456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mime-secondar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kern="1200" smtClean="0">
                <a:ea typeface="MS PGothic" panose="020B0600070205080204" pitchFamily="34" charset="-128"/>
                <a:cs typeface="+mn-cs"/>
              </a:rPr>
              <a:t>3/13/2015</a:t>
            </a:r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>
              <a:defRPr/>
            </a:pPr>
            <a:r>
              <a:rPr lang="en-US" kern="1200" smtClean="0"/>
              <a:t>(Anthony Rimel | Gazette Times)</a:t>
            </a:r>
            <a:endParaRPr lang="en-US" kern="12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fld id="{3D2B4A95-5819-4039-98A0-E49D4335AF6A}" type="slidenum">
              <a:rPr lang="en-US" altLang="en-US" kern="1200" smtClean="0">
                <a:ea typeface="MS PGothic" panose="020B0600070205080204" pitchFamily="34" charset="-128"/>
                <a:cs typeface="+mn-cs"/>
              </a:rPr>
              <a:pPr defTabSz="45720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20196939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7" descr="mime-head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8" descr="logo_tag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063" y="0"/>
            <a:ext cx="1276350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62582" y="2213085"/>
            <a:ext cx="8018835" cy="1371600"/>
          </a:xfrm>
        </p:spPr>
        <p:txBody>
          <a:bodyPr anchor="ctr" anchorCtr="1"/>
          <a:lstStyle>
            <a:lvl1pPr algn="ctr">
              <a:defRPr sz="4000" b="0" i="0">
                <a:solidFill>
                  <a:srgbClr val="FFFFFF"/>
                </a:solidFill>
                <a:effectLst/>
                <a:latin typeface="Verdana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5933017"/>
            <a:ext cx="6400800" cy="685800"/>
          </a:xfrm>
        </p:spPr>
        <p:txBody>
          <a:bodyPr/>
          <a:lstStyle>
            <a:lvl1pPr marL="0" indent="0" algn="ctr">
              <a:buFont typeface="Times" pitchFamily="-96" charset="0"/>
              <a:buNone/>
              <a:defRPr kumimoji="0" lang="en-US" sz="1400" b="0" i="0" u="none" strike="noStrike" kern="0" cap="all" spc="0" normalizeH="0" baseline="0" noProof="0" dirty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Verdana"/>
                <a:ea typeface="+mn-ea"/>
                <a:cs typeface="Calibri"/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1111250" y="3886165"/>
            <a:ext cx="6932083" cy="1871166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defRPr sz="2400" b="0" i="0">
                <a:solidFill>
                  <a:srgbClr val="FFFFFF"/>
                </a:solidFill>
                <a:latin typeface="Verdana"/>
                <a:cs typeface="Cambria"/>
              </a:defRPr>
            </a:lvl1pPr>
            <a:lvl2pPr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  <a:defRPr sz="1800" b="0" i="0">
                <a:latin typeface="LeituraNews-Roman 2"/>
                <a:cs typeface="LeituraNews-Roman 2"/>
              </a:defRPr>
            </a:lvl2pPr>
            <a:lvl3pPr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defRPr sz="1800" b="0" i="0">
                <a:latin typeface="LeituraNews-Roman 2"/>
                <a:cs typeface="LeituraNews-Roman 2"/>
              </a:defRPr>
            </a:lvl3pPr>
            <a:lvl4pPr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defRPr sz="1800" b="0" i="0">
                <a:latin typeface="LeituraNews-Roman 2"/>
                <a:cs typeface="LeituraNews-Roman 2"/>
              </a:defRPr>
            </a:lvl4pPr>
            <a:lvl5pPr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defRPr sz="1800" b="0" i="0">
                <a:latin typeface="LeituraNews-Roman 2"/>
                <a:cs typeface="LeituraNews-Roman 2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08879520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width w/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343400"/>
          </a:xfrm>
        </p:spPr>
        <p:txBody>
          <a:bodyPr/>
          <a:lstStyle>
            <a:lvl1pPr marL="228600" indent="-228600">
              <a:buFont typeface="Arial"/>
              <a:buChar char="•"/>
              <a:defRPr sz="2000"/>
            </a:lvl1pPr>
            <a:lvl2pPr marL="457200" indent="-228600">
              <a:buFont typeface="Arial"/>
              <a:buChar char="•"/>
              <a:defRPr sz="1600"/>
            </a:lvl2pPr>
            <a:lvl3pPr marL="685800" indent="-228600">
              <a:buFont typeface="Arial"/>
              <a:buChar char="•"/>
              <a:defRPr/>
            </a:lvl3pPr>
            <a:lvl4pPr marL="914400" indent="-228600">
              <a:defRPr/>
            </a:lvl4pPr>
            <a:lvl5pPr marL="1143000" indent="-228600"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4" name="Picture 6" descr="mime-secondar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Placeholder 1" descr="Horizontal-cmyk_1.eps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0" b="-3202"/>
          <a:stretch/>
        </p:blipFill>
        <p:spPr bwMode="auto">
          <a:xfrm>
            <a:off x="6858000" y="5970172"/>
            <a:ext cx="1828800" cy="5704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685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kern="1200" smtClean="0">
                <a:ea typeface="MS PGothic" panose="020B0600070205080204" pitchFamily="34" charset="-128"/>
                <a:cs typeface="+mn-cs"/>
              </a:rPr>
              <a:t>3/13/2015</a:t>
            </a:r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>
              <a:defRPr/>
            </a:pPr>
            <a:r>
              <a:rPr lang="en-US" kern="1200" smtClean="0"/>
              <a:t>(Anthony Rimel | Gazette Times)</a:t>
            </a:r>
            <a:endParaRPr lang="en-US" kern="12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fld id="{3D2B4A95-5819-4039-98A0-E49D4335AF6A}" type="slidenum">
              <a:rPr lang="en-US" altLang="en-US" kern="1200" smtClean="0">
                <a:ea typeface="MS PGothic" panose="020B0600070205080204" pitchFamily="34" charset="-128"/>
                <a:cs typeface="+mn-cs"/>
              </a:rPr>
              <a:pPr defTabSz="45720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81581577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w/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mime-secondar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4114800" cy="4343400"/>
          </a:xfrm>
        </p:spPr>
        <p:txBody>
          <a:bodyPr/>
          <a:lstStyle>
            <a:lvl1pPr marL="228600" indent="-228600">
              <a:buFont typeface="Arial"/>
              <a:buChar char="•"/>
              <a:defRPr sz="2000"/>
            </a:lvl1pPr>
            <a:lvl2pPr marL="457200" indent="-228600">
              <a:buFont typeface="Arial"/>
              <a:buChar char="•"/>
              <a:defRPr sz="1600"/>
            </a:lvl2pPr>
            <a:lvl3pPr marL="685800" indent="-228600">
              <a:buFont typeface="Arial"/>
              <a:buChar char="•"/>
              <a:defRPr/>
            </a:lvl3pPr>
            <a:lvl4pPr marL="914400" indent="-228600">
              <a:buFont typeface="Arial"/>
              <a:buChar char="•"/>
              <a:defRPr/>
            </a:lvl4pPr>
            <a:lvl5pPr marL="9144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4800600" y="1371600"/>
            <a:ext cx="3886200" cy="4343400"/>
          </a:xfrm>
        </p:spPr>
        <p:txBody>
          <a:bodyPr>
            <a:normAutofit/>
          </a:bodyPr>
          <a:lstStyle/>
          <a:p>
            <a:pPr lvl="0"/>
            <a:r>
              <a:rPr lang="en-US" noProof="0" dirty="0" smtClean="0"/>
              <a:t>Click icon to add picture</a:t>
            </a:r>
            <a:endParaRPr lang="en-US" noProof="0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685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12" name="Picture Placeholder 1" descr="Horizontal-cmyk_1.eps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0" b="-3202"/>
          <a:stretch/>
        </p:blipFill>
        <p:spPr bwMode="auto">
          <a:xfrm>
            <a:off x="6858000" y="5970172"/>
            <a:ext cx="1828800" cy="5704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kern="1200" smtClean="0">
                <a:ea typeface="MS PGothic" panose="020B0600070205080204" pitchFamily="34" charset="-128"/>
                <a:cs typeface="+mn-cs"/>
              </a:rPr>
              <a:t>3/13/2015</a:t>
            </a:r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defTabSz="457200">
              <a:defRPr/>
            </a:pPr>
            <a:r>
              <a:rPr lang="en-US" kern="1200" smtClean="0"/>
              <a:t>(Anthony Rimel | Gazette Times)</a:t>
            </a:r>
            <a:endParaRPr lang="en-US" kern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fld id="{3D2B4A95-5819-4039-98A0-E49D4335AF6A}" type="slidenum">
              <a:rPr lang="en-US" altLang="en-US" kern="1200" smtClean="0">
                <a:ea typeface="MS PGothic" panose="020B0600070205080204" pitchFamily="34" charset="-128"/>
                <a:cs typeface="+mn-cs"/>
              </a:rPr>
              <a:pPr defTabSz="45720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42294398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 column w/bullets and thumbnai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mime-secondar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685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5486400" cy="4343400"/>
          </a:xfrm>
        </p:spPr>
        <p:txBody>
          <a:bodyPr/>
          <a:lstStyle>
            <a:lvl1pPr marL="228600" indent="-228600">
              <a:buFont typeface="Arial"/>
              <a:buChar char="•"/>
              <a:defRPr sz="2000"/>
            </a:lvl1pPr>
            <a:lvl2pPr marL="457200" indent="-228600">
              <a:buFont typeface="Arial"/>
              <a:buChar char="•"/>
              <a:defRPr sz="1600"/>
            </a:lvl2pPr>
            <a:lvl3pPr marL="685800" indent="-228600">
              <a:buFont typeface="Arial"/>
              <a:buChar char="•"/>
              <a:defRPr/>
            </a:lvl3pPr>
            <a:lvl4pPr marL="914400" indent="-228600">
              <a:buFont typeface="Arial"/>
              <a:buChar char="•"/>
              <a:defRPr/>
            </a:lvl4pPr>
            <a:lvl5pPr marL="9144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6172200" y="1371600"/>
            <a:ext cx="2514600" cy="2057400"/>
          </a:xfrm>
        </p:spPr>
        <p:txBody>
          <a:bodyPr>
            <a:normAutofit/>
          </a:bodyPr>
          <a:lstStyle/>
          <a:p>
            <a:pPr lvl="0"/>
            <a:r>
              <a:rPr lang="en-US" noProof="0" dirty="0" smtClean="0"/>
              <a:t>Click icon to add picture</a:t>
            </a:r>
            <a:endParaRPr lang="en-US" noProof="0" dirty="0"/>
          </a:p>
        </p:txBody>
      </p:sp>
      <p:sp>
        <p:nvSpPr>
          <p:cNvPr id="11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6172200" y="3657600"/>
            <a:ext cx="2514600" cy="2057400"/>
          </a:xfrm>
        </p:spPr>
        <p:txBody>
          <a:bodyPr>
            <a:normAutofit/>
          </a:bodyPr>
          <a:lstStyle/>
          <a:p>
            <a:pPr lvl="0"/>
            <a:r>
              <a:rPr lang="en-US" noProof="0" dirty="0" smtClean="0"/>
              <a:t>Click icon to add picture</a:t>
            </a:r>
            <a:endParaRPr lang="en-US" noProof="0" dirty="0"/>
          </a:p>
        </p:txBody>
      </p:sp>
      <p:pic>
        <p:nvPicPr>
          <p:cNvPr id="13" name="Picture Placeholder 1" descr="Horizontal-cmyk_1.eps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0" b="-3202"/>
          <a:stretch/>
        </p:blipFill>
        <p:spPr bwMode="auto">
          <a:xfrm>
            <a:off x="6858000" y="5970172"/>
            <a:ext cx="1828800" cy="5704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kern="1200" smtClean="0">
                <a:ea typeface="MS PGothic" panose="020B0600070205080204" pitchFamily="34" charset="-128"/>
                <a:cs typeface="+mn-cs"/>
              </a:rPr>
              <a:t>3/13/2015</a:t>
            </a:r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defTabSz="457200">
              <a:defRPr/>
            </a:pPr>
            <a:r>
              <a:rPr lang="en-US" kern="1200" smtClean="0"/>
              <a:t>(Anthony Rimel | Gazette Times)</a:t>
            </a:r>
            <a:endParaRPr lang="en-US" kern="12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fld id="{3D2B4A95-5819-4039-98A0-E49D4335AF6A}" type="slidenum">
              <a:rPr lang="en-US" altLang="en-US" kern="1200" smtClean="0">
                <a:ea typeface="MS PGothic" panose="020B0600070205080204" pitchFamily="34" charset="-128"/>
                <a:cs typeface="+mn-cs"/>
              </a:rPr>
              <a:pPr defTabSz="45720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84087250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wid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mime-secondar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685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457200" y="1371599"/>
            <a:ext cx="8229600" cy="4343400"/>
          </a:xfrm>
        </p:spPr>
        <p:txBody>
          <a:bodyPr>
            <a:normAutofit/>
          </a:bodyPr>
          <a:lstStyle>
            <a:lvl1pPr>
              <a:buNone/>
              <a:defRPr/>
            </a:lvl1pPr>
          </a:lstStyle>
          <a:p>
            <a:pPr lvl="0"/>
            <a:r>
              <a:rPr lang="en-US" noProof="0" dirty="0" smtClean="0"/>
              <a:t>Click icon to add picture</a:t>
            </a:r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kern="1200" smtClean="0">
                <a:ea typeface="MS PGothic" panose="020B0600070205080204" pitchFamily="34" charset="-128"/>
                <a:cs typeface="+mn-cs"/>
              </a:rPr>
              <a:t>3/13/2015</a:t>
            </a:r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defTabSz="457200">
              <a:defRPr/>
            </a:pPr>
            <a:r>
              <a:rPr lang="en-US" kern="1200" smtClean="0"/>
              <a:t>(Anthony Rimel | Gazette Times)</a:t>
            </a:r>
            <a:endParaRPr lang="en-US" kern="12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fld id="{3D2B4A95-5819-4039-98A0-E49D4335AF6A}" type="slidenum">
              <a:rPr lang="en-US" altLang="en-US" kern="1200" smtClean="0">
                <a:ea typeface="MS PGothic" panose="020B0600070205080204" pitchFamily="34" charset="-128"/>
                <a:cs typeface="+mn-cs"/>
              </a:rPr>
              <a:pPr defTabSz="45720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90188382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Shape 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393700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Shape 46"/>
          <p:cNvSpPr txBox="1">
            <a:spLocks noGrp="1"/>
          </p:cNvSpPr>
          <p:nvPr>
            <p:ph type="title"/>
          </p:nvPr>
        </p:nvSpPr>
        <p:spPr>
          <a:xfrm>
            <a:off x="457200" y="457200"/>
            <a:ext cx="8229600" cy="685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l" rtl="0">
              <a:spcBef>
                <a:spcPts val="0"/>
              </a:spcBef>
              <a:spcAft>
                <a:spcPts val="0"/>
              </a:spcAft>
              <a:defRPr/>
            </a:lvl1pPr>
            <a:lvl2pPr algn="l" rtl="0">
              <a:spcBef>
                <a:spcPts val="0"/>
              </a:spcBef>
              <a:spcAft>
                <a:spcPts val="0"/>
              </a:spcAft>
              <a:defRPr/>
            </a:lvl2pPr>
            <a:lvl3pPr algn="l" rtl="0">
              <a:spcBef>
                <a:spcPts val="0"/>
              </a:spcBef>
              <a:spcAft>
                <a:spcPts val="0"/>
              </a:spcAft>
              <a:defRPr/>
            </a:lvl3pPr>
            <a:lvl4pPr algn="l" rtl="0">
              <a:spcBef>
                <a:spcPts val="0"/>
              </a:spcBef>
              <a:spcAft>
                <a:spcPts val="0"/>
              </a:spcAft>
              <a:defRPr/>
            </a:lvl4pPr>
            <a:lvl5pPr algn="l" rtl="0">
              <a:spcBef>
                <a:spcPts val="0"/>
              </a:spcBef>
              <a:spcAft>
                <a:spcPts val="0"/>
              </a:spcAft>
              <a:defRPr/>
            </a:lvl5pPr>
            <a:lvl6pPr marL="457200" algn="ctr" rtl="0">
              <a:spcBef>
                <a:spcPts val="0"/>
              </a:spcBef>
              <a:spcAft>
                <a:spcPts val="0"/>
              </a:spcAft>
              <a:defRPr/>
            </a:lvl6pPr>
            <a:lvl7pPr marL="914400" algn="ctr" rtl="0">
              <a:spcBef>
                <a:spcPts val="0"/>
              </a:spcBef>
              <a:spcAft>
                <a:spcPts val="0"/>
              </a:spcAft>
              <a:defRPr/>
            </a:lvl7pPr>
            <a:lvl8pPr marL="1371600" algn="ctr" rtl="0">
              <a:spcBef>
                <a:spcPts val="0"/>
              </a:spcBef>
              <a:spcAft>
                <a:spcPts val="0"/>
              </a:spcAft>
              <a:defRPr/>
            </a:lvl8pPr>
            <a:lvl9pPr marL="1828800" algn="ctr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 smtClean="0"/>
              <a:t>3/13/2015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/>
              <a:t>(Anthony Rimel | Gazette Times)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 descr="mime-secondar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685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kern="1200" smtClean="0">
                <a:ea typeface="MS PGothic" panose="020B0600070205080204" pitchFamily="34" charset="-128"/>
                <a:cs typeface="+mn-cs"/>
              </a:rPr>
              <a:t>3/13/2015</a:t>
            </a:r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>
              <a:defRPr/>
            </a:pPr>
            <a:r>
              <a:rPr lang="en-US" kern="1200" smtClean="0"/>
              <a:t>(Anthony Rimel | Gazette Times)</a:t>
            </a:r>
            <a:endParaRPr lang="en-US" kern="12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fld id="{3D2B4A95-5819-4039-98A0-E49D4335AF6A}" type="slidenum">
              <a:rPr lang="en-US" altLang="en-US" kern="1200" smtClean="0">
                <a:ea typeface="MS PGothic" panose="020B0600070205080204" pitchFamily="34" charset="-128"/>
                <a:cs typeface="+mn-cs"/>
              </a:rPr>
              <a:pPr defTabSz="45720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42919446"/>
      </p:ext>
    </p:extLst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Full width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mime-secondar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685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343400"/>
          </a:xfrm>
        </p:spPr>
        <p:txBody>
          <a:bodyPr/>
          <a:lstStyle>
            <a:lvl1pPr marL="0" indent="4763">
              <a:buNone/>
              <a:defRPr sz="2000"/>
            </a:lvl1pPr>
            <a:lvl2pPr marL="0" indent="0">
              <a:spcBef>
                <a:spcPts val="900"/>
              </a:spcBef>
              <a:buNone/>
              <a:defRPr sz="1600"/>
            </a:lvl2pPr>
            <a:lvl3pPr marL="0" indent="4763">
              <a:buNone/>
              <a:defRPr/>
            </a:lvl3pPr>
            <a:lvl4pPr marL="3175" indent="-3175">
              <a:buNone/>
              <a:defRPr/>
            </a:lvl4pPr>
            <a:lvl5pPr marL="0" indent="1588" defTabSz="919163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kern="1200" smtClean="0">
                <a:ea typeface="MS PGothic" panose="020B0600070205080204" pitchFamily="34" charset="-128"/>
                <a:cs typeface="+mn-cs"/>
              </a:rPr>
              <a:t>3/13/2015</a:t>
            </a:r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>
              <a:defRPr/>
            </a:pPr>
            <a:r>
              <a:rPr lang="en-US" kern="1200" smtClean="0"/>
              <a:t>(Anthony Rimel | Gazette Times)</a:t>
            </a:r>
            <a:endParaRPr lang="en-US" kern="12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fld id="{3D2B4A95-5819-4039-98A0-E49D4335AF6A}" type="slidenum">
              <a:rPr lang="en-US" altLang="en-US" kern="1200" smtClean="0">
                <a:ea typeface="MS PGothic" panose="020B0600070205080204" pitchFamily="34" charset="-128"/>
                <a:cs typeface="+mn-cs"/>
              </a:rPr>
              <a:pPr defTabSz="45720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21474083"/>
      </p:ext>
    </p:extLst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width w/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mime-secondar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685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343400"/>
          </a:xfrm>
        </p:spPr>
        <p:txBody>
          <a:bodyPr/>
          <a:lstStyle>
            <a:lvl1pPr marL="457200" indent="-457200">
              <a:buFont typeface="+mj-lt"/>
              <a:buAutoNum type="arabicPeriod"/>
              <a:defRPr sz="2000"/>
            </a:lvl1pPr>
            <a:lvl2pPr marL="682625" indent="-230188">
              <a:buFont typeface="Arial"/>
              <a:buChar char="•"/>
              <a:defRPr sz="1600"/>
            </a:lvl2pPr>
            <a:lvl3pPr marL="920750" indent="-228600">
              <a:buFont typeface="Arial"/>
              <a:buChar char="•"/>
              <a:defRPr/>
            </a:lvl3pPr>
            <a:lvl4pPr marL="1138238" indent="-228600">
              <a:defRPr/>
            </a:lvl4pPr>
            <a:lvl5pPr marL="1377950" indent="-228600"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kern="1200" smtClean="0">
                <a:ea typeface="MS PGothic" panose="020B0600070205080204" pitchFamily="34" charset="-128"/>
                <a:cs typeface="+mn-cs"/>
              </a:rPr>
              <a:t>3/13/2015</a:t>
            </a:r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>
              <a:defRPr/>
            </a:pPr>
            <a:r>
              <a:rPr lang="en-US" kern="1200" smtClean="0"/>
              <a:t>(Anthony Rimel | Gazette Times)</a:t>
            </a:r>
            <a:endParaRPr lang="en-US" kern="12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fld id="{3D2B4A95-5819-4039-98A0-E49D4335AF6A}" type="slidenum">
              <a:rPr lang="en-US" altLang="en-US" kern="1200" smtClean="0">
                <a:ea typeface="MS PGothic" panose="020B0600070205080204" pitchFamily="34" charset="-128"/>
                <a:cs typeface="+mn-cs"/>
              </a:rPr>
              <a:pPr defTabSz="45720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54733352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mime-secondar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4114800" cy="4343400"/>
          </a:xfrm>
        </p:spPr>
        <p:txBody>
          <a:bodyPr/>
          <a:lstStyle>
            <a:lvl1pPr marL="0" algn="l">
              <a:buFontTx/>
              <a:buNone/>
              <a:defRPr sz="2000"/>
            </a:lvl1pPr>
            <a:lvl2pPr marL="0">
              <a:buFontTx/>
              <a:buNone/>
              <a:defRPr sz="1600"/>
            </a:lvl2pPr>
            <a:lvl3pPr marL="0">
              <a:buFontTx/>
              <a:buNone/>
              <a:defRPr/>
            </a:lvl3pPr>
            <a:lvl4pPr marL="0">
              <a:buFontTx/>
              <a:buNone/>
              <a:defRPr/>
            </a:lvl4pPr>
            <a:lvl5pPr marL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685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4800600" y="1371600"/>
            <a:ext cx="3886200" cy="4343400"/>
          </a:xfrm>
        </p:spPr>
        <p:txBody>
          <a:bodyPr>
            <a:normAutofit/>
          </a:bodyPr>
          <a:lstStyle/>
          <a:p>
            <a:pPr lvl="0"/>
            <a:r>
              <a:rPr lang="en-US" noProof="0" dirty="0" smtClean="0"/>
              <a:t>Click icon to add picture</a:t>
            </a:r>
            <a:endParaRPr lang="en-US" noProof="0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kern="1200" smtClean="0">
                <a:ea typeface="MS PGothic" panose="020B0600070205080204" pitchFamily="34" charset="-128"/>
                <a:cs typeface="+mn-cs"/>
              </a:rPr>
              <a:t>3/13/2015</a:t>
            </a:r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defTabSz="457200">
              <a:defRPr/>
            </a:pPr>
            <a:r>
              <a:rPr lang="en-US" kern="1200" smtClean="0"/>
              <a:t>(Anthony Rimel | Gazette Times)</a:t>
            </a:r>
            <a:endParaRPr lang="en-US" kern="12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fld id="{3D2B4A95-5819-4039-98A0-E49D4335AF6A}" type="slidenum">
              <a:rPr lang="en-US" altLang="en-US" kern="1200" smtClean="0">
                <a:ea typeface="MS PGothic" panose="020B0600070205080204" pitchFamily="34" charset="-128"/>
                <a:cs typeface="+mn-cs"/>
              </a:rPr>
              <a:pPr defTabSz="45720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49515698"/>
      </p:ext>
    </p:extLst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w/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 descr="mime-secondar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4114800" cy="4343400"/>
          </a:xfrm>
        </p:spPr>
        <p:txBody>
          <a:bodyPr/>
          <a:lstStyle>
            <a:lvl1pPr marL="457200" indent="-457200">
              <a:buFont typeface="+mj-lt"/>
              <a:buAutoNum type="arabicPeriod"/>
              <a:defRPr sz="2000"/>
            </a:lvl1pPr>
            <a:lvl2pPr marL="682625" indent="-230188">
              <a:buFont typeface="Arial"/>
              <a:buChar char="•"/>
              <a:defRPr sz="1600"/>
            </a:lvl2pPr>
            <a:lvl3pPr marL="920750" indent="-228600">
              <a:buFont typeface="Arial"/>
              <a:buChar char="•"/>
              <a:defRPr/>
            </a:lvl3pPr>
            <a:lvl4pPr marL="1138238" indent="-228600">
              <a:defRPr/>
            </a:lvl4pPr>
            <a:lvl5pPr marL="1377950" indent="-228600"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685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4800600" y="1371600"/>
            <a:ext cx="3886200" cy="4343400"/>
          </a:xfrm>
        </p:spPr>
        <p:txBody>
          <a:bodyPr>
            <a:normAutofit/>
          </a:bodyPr>
          <a:lstStyle/>
          <a:p>
            <a:pPr lvl="0"/>
            <a:r>
              <a:rPr lang="en-US" noProof="0" dirty="0" smtClean="0"/>
              <a:t>Click icon to add picture</a:t>
            </a:r>
            <a:endParaRPr lang="en-US" noProof="0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kern="1200" smtClean="0">
                <a:ea typeface="MS PGothic" panose="020B0600070205080204" pitchFamily="34" charset="-128"/>
                <a:cs typeface="+mn-cs"/>
              </a:rPr>
              <a:t>3/13/2015</a:t>
            </a:r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defTabSz="457200">
              <a:defRPr/>
            </a:pPr>
            <a:r>
              <a:rPr lang="en-US" kern="1200" smtClean="0"/>
              <a:t>(Anthony Rimel | Gazette Times)</a:t>
            </a:r>
            <a:endParaRPr lang="en-US" kern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fld id="{3D2B4A95-5819-4039-98A0-E49D4335AF6A}" type="slidenum">
              <a:rPr lang="en-US" altLang="en-US" kern="1200" smtClean="0">
                <a:ea typeface="MS PGothic" panose="020B0600070205080204" pitchFamily="34" charset="-128"/>
                <a:cs typeface="+mn-cs"/>
              </a:rPr>
              <a:pPr defTabSz="45720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53831625"/>
      </p:ext>
    </p:extLst>
  </p:cSld>
  <p:clrMapOvr>
    <a:masterClrMapping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no bullets and thumbnai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 descr="mime-secondar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5486400" cy="4343400"/>
          </a:xfrm>
        </p:spPr>
        <p:txBody>
          <a:bodyPr/>
          <a:lstStyle>
            <a:lvl1pPr marL="0" algn="l">
              <a:buFontTx/>
              <a:buNone/>
              <a:defRPr sz="2000"/>
            </a:lvl1pPr>
            <a:lvl2pPr marL="0">
              <a:buFontTx/>
              <a:buNone/>
              <a:defRPr sz="1600"/>
            </a:lvl2pPr>
            <a:lvl3pPr marL="0">
              <a:buFontTx/>
              <a:buNone/>
              <a:defRPr/>
            </a:lvl3pPr>
            <a:lvl4pPr marL="0">
              <a:buFontTx/>
              <a:buNone/>
              <a:defRPr/>
            </a:lvl4pPr>
            <a:lvl5pPr marL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685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6172200" y="1371600"/>
            <a:ext cx="2514600" cy="2057400"/>
          </a:xfrm>
        </p:spPr>
        <p:txBody>
          <a:bodyPr>
            <a:normAutofit/>
          </a:bodyPr>
          <a:lstStyle/>
          <a:p>
            <a:pPr lvl="0"/>
            <a:r>
              <a:rPr lang="en-US" noProof="0" dirty="0" smtClean="0"/>
              <a:t>Click icon to add picture</a:t>
            </a:r>
            <a:endParaRPr lang="en-US" noProof="0" dirty="0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6172200" y="3657600"/>
            <a:ext cx="2514600" cy="2057400"/>
          </a:xfrm>
        </p:spPr>
        <p:txBody>
          <a:bodyPr>
            <a:normAutofit/>
          </a:bodyPr>
          <a:lstStyle/>
          <a:p>
            <a:pPr lvl="0"/>
            <a:r>
              <a:rPr lang="en-US" noProof="0" dirty="0" smtClean="0"/>
              <a:t>Click icon to add picture</a:t>
            </a:r>
            <a:endParaRPr lang="en-US" noProof="0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kern="1200" smtClean="0">
                <a:ea typeface="MS PGothic" panose="020B0600070205080204" pitchFamily="34" charset="-128"/>
                <a:cs typeface="+mn-cs"/>
              </a:rPr>
              <a:t>3/13/2015</a:t>
            </a:r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defTabSz="457200">
              <a:defRPr/>
            </a:pPr>
            <a:r>
              <a:rPr lang="en-US" kern="1200" smtClean="0"/>
              <a:t>(Anthony Rimel | Gazette Times)</a:t>
            </a:r>
            <a:endParaRPr lang="en-US" kern="12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fld id="{3D2B4A95-5819-4039-98A0-E49D4335AF6A}" type="slidenum">
              <a:rPr lang="en-US" altLang="en-US" kern="1200" smtClean="0">
                <a:ea typeface="MS PGothic" panose="020B0600070205080204" pitchFamily="34" charset="-128"/>
                <a:cs typeface="+mn-cs"/>
              </a:rPr>
              <a:pPr defTabSz="45720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69159012"/>
      </p:ext>
    </p:extLst>
  </p:cSld>
  <p:clrMapOvr>
    <a:masterClrMapping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w/number and thumbnai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 descr="mime-secondar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5486400" cy="4343400"/>
          </a:xfrm>
        </p:spPr>
        <p:txBody>
          <a:bodyPr/>
          <a:lstStyle>
            <a:lvl1pPr marL="457200" indent="-457200">
              <a:buFont typeface="+mj-lt"/>
              <a:buAutoNum type="arabicPeriod"/>
              <a:defRPr sz="2000"/>
            </a:lvl1pPr>
            <a:lvl2pPr marL="682625" indent="-230188">
              <a:buFont typeface="Arial"/>
              <a:buChar char="•"/>
              <a:defRPr sz="1600"/>
            </a:lvl2pPr>
            <a:lvl3pPr marL="920750" indent="-228600">
              <a:buFont typeface="Arial"/>
              <a:buChar char="•"/>
              <a:defRPr/>
            </a:lvl3pPr>
            <a:lvl4pPr marL="1138238" indent="-228600">
              <a:defRPr/>
            </a:lvl4pPr>
            <a:lvl5pPr marL="1377950" indent="-228600"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685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6172200" y="1371600"/>
            <a:ext cx="2514600" cy="2057400"/>
          </a:xfrm>
        </p:spPr>
        <p:txBody>
          <a:bodyPr>
            <a:normAutofit/>
          </a:bodyPr>
          <a:lstStyle/>
          <a:p>
            <a:pPr lvl="0"/>
            <a:r>
              <a:rPr lang="en-US" noProof="0" dirty="0" smtClean="0"/>
              <a:t>Click icon to add picture</a:t>
            </a:r>
            <a:endParaRPr lang="en-US" noProof="0" dirty="0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6172200" y="3657600"/>
            <a:ext cx="2514600" cy="2057400"/>
          </a:xfrm>
        </p:spPr>
        <p:txBody>
          <a:bodyPr>
            <a:normAutofit/>
          </a:bodyPr>
          <a:lstStyle/>
          <a:p>
            <a:pPr lvl="0"/>
            <a:r>
              <a:rPr lang="en-US" noProof="0" dirty="0" smtClean="0"/>
              <a:t>Click icon to add picture</a:t>
            </a:r>
            <a:endParaRPr lang="en-US" noProof="0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kern="1200" smtClean="0">
                <a:ea typeface="MS PGothic" panose="020B0600070205080204" pitchFamily="34" charset="-128"/>
                <a:cs typeface="+mn-cs"/>
              </a:rPr>
              <a:t>3/13/2015</a:t>
            </a:r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defTabSz="457200">
              <a:defRPr/>
            </a:pPr>
            <a:r>
              <a:rPr lang="en-US" kern="1200" smtClean="0"/>
              <a:t>(Anthony Rimel | Gazette Times)</a:t>
            </a:r>
            <a:endParaRPr lang="en-US" kern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fld id="{3D2B4A95-5819-4039-98A0-E49D4335AF6A}" type="slidenum">
              <a:rPr lang="en-US" altLang="en-US" kern="1200" smtClean="0">
                <a:ea typeface="MS PGothic" panose="020B0600070205080204" pitchFamily="34" charset="-128"/>
                <a:cs typeface="+mn-cs"/>
              </a:rPr>
              <a:pPr defTabSz="45720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04254230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w/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mime-secondar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4005072" cy="4343400"/>
          </a:xfrm>
        </p:spPr>
        <p:txBody>
          <a:bodyPr/>
          <a:lstStyle>
            <a:lvl1pPr marL="228600" indent="-228600">
              <a:buFont typeface="Arial"/>
              <a:buChar char="•"/>
              <a:defRPr sz="2000"/>
            </a:lvl1pPr>
            <a:lvl2pPr marL="457200" indent="-228600">
              <a:buFont typeface="Arial"/>
              <a:buChar char="•"/>
              <a:defRPr sz="1600"/>
            </a:lvl2pPr>
            <a:lvl3pPr marL="685800" indent="-228600">
              <a:buFont typeface="Arial"/>
              <a:buChar char="•"/>
              <a:defRPr/>
            </a:lvl3pPr>
            <a:lvl4pPr marL="914400" indent="-228600">
              <a:buFont typeface="Arial"/>
              <a:buChar char="•"/>
              <a:defRPr/>
            </a:lvl4pPr>
            <a:lvl5pPr marL="1143000" indent="-228600">
              <a:buFont typeface="Arial"/>
              <a:buChar char="•"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4690872" y="1371600"/>
            <a:ext cx="4005072" cy="4343400"/>
          </a:xfrm>
        </p:spPr>
        <p:txBody>
          <a:bodyPr/>
          <a:lstStyle>
            <a:lvl1pPr marL="228600" indent="-228600">
              <a:buFont typeface="Arial"/>
              <a:buChar char="•"/>
              <a:defRPr sz="2000"/>
            </a:lvl1pPr>
            <a:lvl2pPr marL="457200" indent="-228600">
              <a:buFont typeface="Arial"/>
              <a:buChar char="•"/>
              <a:defRPr sz="1600"/>
            </a:lvl2pPr>
            <a:lvl3pPr marL="685800" indent="-228600">
              <a:buFont typeface="Arial"/>
              <a:buChar char="•"/>
              <a:defRPr/>
            </a:lvl3pPr>
            <a:lvl4pPr marL="914400" indent="-228600">
              <a:buFont typeface="Arial"/>
              <a:buChar char="•"/>
              <a:defRPr/>
            </a:lvl4pPr>
            <a:lvl5pPr marL="1143000" indent="-228600">
              <a:buFont typeface="Arial"/>
              <a:buChar char="•"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685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kern="1200" smtClean="0">
                <a:ea typeface="MS PGothic" panose="020B0600070205080204" pitchFamily="34" charset="-128"/>
                <a:cs typeface="+mn-cs"/>
              </a:rPr>
              <a:t>3/13/2015</a:t>
            </a:r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defTabSz="457200">
              <a:defRPr/>
            </a:pPr>
            <a:r>
              <a:rPr lang="en-US" kern="1200" smtClean="0"/>
              <a:t>(Anthony Rimel | Gazette Times)</a:t>
            </a:r>
            <a:endParaRPr lang="en-US" kern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fld id="{3D2B4A95-5819-4039-98A0-E49D4335AF6A}" type="slidenum">
              <a:rPr lang="en-US" altLang="en-US" kern="1200" smtClean="0">
                <a:ea typeface="MS PGothic" panose="020B0600070205080204" pitchFamily="34" charset="-128"/>
                <a:cs typeface="+mn-cs"/>
              </a:rPr>
              <a:pPr defTabSz="45720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46872471"/>
      </p:ext>
    </p:extLst>
  </p:cSld>
  <p:clrMapOvr>
    <a:masterClrMapping/>
  </p:clrMapOvr>
  <p:transition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mime-secondar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4005072" cy="4343400"/>
          </a:xfrm>
        </p:spPr>
        <p:txBody>
          <a:bodyPr/>
          <a:lstStyle>
            <a:lvl1pPr marL="0" algn="l">
              <a:buFontTx/>
              <a:buNone/>
              <a:defRPr sz="2000"/>
            </a:lvl1pPr>
            <a:lvl2pPr marL="0">
              <a:buFontTx/>
              <a:buNone/>
              <a:defRPr sz="1600"/>
            </a:lvl2pPr>
            <a:lvl3pPr marL="0">
              <a:buFontTx/>
              <a:buNone/>
              <a:defRPr/>
            </a:lvl3pPr>
            <a:lvl4pPr marL="0">
              <a:buFontTx/>
              <a:buNone/>
              <a:defRPr/>
            </a:lvl4pPr>
            <a:lvl5pPr marL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0"/>
          </p:nvPr>
        </p:nvSpPr>
        <p:spPr>
          <a:xfrm>
            <a:off x="4690872" y="1371600"/>
            <a:ext cx="4005072" cy="4343400"/>
          </a:xfrm>
        </p:spPr>
        <p:txBody>
          <a:bodyPr/>
          <a:lstStyle>
            <a:lvl1pPr marL="0" algn="l">
              <a:buFontTx/>
              <a:buNone/>
              <a:defRPr sz="2000"/>
            </a:lvl1pPr>
            <a:lvl2pPr marL="0">
              <a:buFontTx/>
              <a:buNone/>
              <a:defRPr sz="1600"/>
            </a:lvl2pPr>
            <a:lvl3pPr marL="0">
              <a:buFontTx/>
              <a:buNone/>
              <a:defRPr/>
            </a:lvl3pPr>
            <a:lvl4pPr marL="0">
              <a:buFontTx/>
              <a:buNone/>
              <a:defRPr/>
            </a:lvl4pPr>
            <a:lvl5pPr marL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685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kern="1200" smtClean="0">
                <a:ea typeface="MS PGothic" panose="020B0600070205080204" pitchFamily="34" charset="-128"/>
                <a:cs typeface="+mn-cs"/>
              </a:rPr>
              <a:t>3/13/2015</a:t>
            </a:r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defTabSz="457200">
              <a:defRPr/>
            </a:pPr>
            <a:r>
              <a:rPr lang="en-US" kern="1200" smtClean="0"/>
              <a:t>(Anthony Rimel | Gazette Times)</a:t>
            </a:r>
            <a:endParaRPr lang="en-US" kern="12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fld id="{3D2B4A95-5819-4039-98A0-E49D4335AF6A}" type="slidenum">
              <a:rPr lang="en-US" altLang="en-US" kern="1200" smtClean="0">
                <a:ea typeface="MS PGothic" panose="020B0600070205080204" pitchFamily="34" charset="-128"/>
                <a:cs typeface="+mn-cs"/>
              </a:rPr>
              <a:pPr defTabSz="45720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84679507"/>
      </p:ext>
    </p:extLst>
  </p:cSld>
  <p:clrMapOvr>
    <a:masterClrMapping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w/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6" descr="mime-secondar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4005072" cy="4343400"/>
          </a:xfrm>
        </p:spPr>
        <p:txBody>
          <a:bodyPr/>
          <a:lstStyle>
            <a:lvl1pPr marL="457200" indent="-457200">
              <a:buFont typeface="+mj-lt"/>
              <a:buAutoNum type="arabicPeriod"/>
              <a:defRPr sz="2000"/>
            </a:lvl1pPr>
            <a:lvl2pPr marL="682625" indent="-230188">
              <a:buFont typeface="Arial"/>
              <a:buChar char="•"/>
              <a:defRPr sz="1600"/>
            </a:lvl2pPr>
            <a:lvl3pPr marL="920750" indent="-228600">
              <a:buFont typeface="Arial"/>
              <a:buChar char="•"/>
              <a:defRPr/>
            </a:lvl3pPr>
            <a:lvl4pPr marL="1138238" indent="-228600">
              <a:defRPr/>
            </a:lvl4pPr>
            <a:lvl5pPr marL="1377950" indent="-228600"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4690872" y="1371600"/>
            <a:ext cx="4005072" cy="4343400"/>
          </a:xfrm>
        </p:spPr>
        <p:txBody>
          <a:bodyPr/>
          <a:lstStyle>
            <a:lvl1pPr marL="457200" indent="-457200">
              <a:buFont typeface="+mj-lt"/>
              <a:buAutoNum type="arabicPeriod"/>
              <a:defRPr sz="2000"/>
            </a:lvl1pPr>
            <a:lvl2pPr marL="682625" indent="-230188">
              <a:buFont typeface="Arial"/>
              <a:buChar char="•"/>
              <a:defRPr sz="1600"/>
            </a:lvl2pPr>
            <a:lvl3pPr marL="920750" indent="-228600">
              <a:buFont typeface="Arial"/>
              <a:buChar char="•"/>
              <a:defRPr/>
            </a:lvl3pPr>
            <a:lvl4pPr marL="1138238" indent="-228600">
              <a:defRPr/>
            </a:lvl4pPr>
            <a:lvl5pPr marL="1377950" indent="-228600"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685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kern="1200" smtClean="0">
                <a:ea typeface="MS PGothic" panose="020B0600070205080204" pitchFamily="34" charset="-128"/>
                <a:cs typeface="+mn-cs"/>
              </a:rPr>
              <a:t>3/13/2015</a:t>
            </a:r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defTabSz="457200">
              <a:defRPr/>
            </a:pPr>
            <a:r>
              <a:rPr lang="en-US" kern="1200" smtClean="0"/>
              <a:t>(Anthony Rimel | Gazette Times)</a:t>
            </a:r>
            <a:endParaRPr lang="en-US" kern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fld id="{3D2B4A95-5819-4039-98A0-E49D4335AF6A}" type="slidenum">
              <a:rPr lang="en-US" altLang="en-US" kern="1200" smtClean="0">
                <a:ea typeface="MS PGothic" panose="020B0600070205080204" pitchFamily="34" charset="-128"/>
                <a:cs typeface="+mn-cs"/>
              </a:rPr>
              <a:pPr defTabSz="45720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11204982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Full width no bullets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Shape 4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393700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Shape 49"/>
          <p:cNvSpPr txBox="1">
            <a:spLocks noGrp="1"/>
          </p:cNvSpPr>
          <p:nvPr>
            <p:ph type="title"/>
          </p:nvPr>
        </p:nvSpPr>
        <p:spPr>
          <a:xfrm>
            <a:off x="457200" y="457200"/>
            <a:ext cx="8229600" cy="685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l" rtl="0">
              <a:spcBef>
                <a:spcPts val="0"/>
              </a:spcBef>
              <a:spcAft>
                <a:spcPts val="0"/>
              </a:spcAft>
              <a:defRPr/>
            </a:lvl1pPr>
            <a:lvl2pPr algn="l" rtl="0">
              <a:spcBef>
                <a:spcPts val="0"/>
              </a:spcBef>
              <a:spcAft>
                <a:spcPts val="0"/>
              </a:spcAft>
              <a:defRPr/>
            </a:lvl2pPr>
            <a:lvl3pPr algn="l" rtl="0">
              <a:spcBef>
                <a:spcPts val="0"/>
              </a:spcBef>
              <a:spcAft>
                <a:spcPts val="0"/>
              </a:spcAft>
              <a:defRPr/>
            </a:lvl3pPr>
            <a:lvl4pPr algn="l" rtl="0">
              <a:spcBef>
                <a:spcPts val="0"/>
              </a:spcBef>
              <a:spcAft>
                <a:spcPts val="0"/>
              </a:spcAft>
              <a:defRPr/>
            </a:lvl4pPr>
            <a:lvl5pPr algn="l" rtl="0">
              <a:spcBef>
                <a:spcPts val="0"/>
              </a:spcBef>
              <a:spcAft>
                <a:spcPts val="0"/>
              </a:spcAft>
              <a:defRPr/>
            </a:lvl5pPr>
            <a:lvl6pPr marL="457200" algn="ctr" rtl="0">
              <a:spcBef>
                <a:spcPts val="0"/>
              </a:spcBef>
              <a:spcAft>
                <a:spcPts val="0"/>
              </a:spcAft>
              <a:defRPr/>
            </a:lvl6pPr>
            <a:lvl7pPr marL="914400" algn="ctr" rtl="0">
              <a:spcBef>
                <a:spcPts val="0"/>
              </a:spcBef>
              <a:spcAft>
                <a:spcPts val="0"/>
              </a:spcAft>
              <a:defRPr/>
            </a:lvl7pPr>
            <a:lvl8pPr marL="1371600" algn="ctr" rtl="0">
              <a:spcBef>
                <a:spcPts val="0"/>
              </a:spcBef>
              <a:spcAft>
                <a:spcPts val="0"/>
              </a:spcAft>
              <a:defRPr/>
            </a:lvl8pPr>
            <a:lvl9pPr marL="1828800" algn="ctr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body" idx="1"/>
          </p:nvPr>
        </p:nvSpPr>
        <p:spPr>
          <a:xfrm>
            <a:off x="457200" y="1371600"/>
            <a:ext cx="8229600" cy="4343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indent="0" rtl="0">
              <a:spcBef>
                <a:spcPts val="0"/>
              </a:spcBef>
              <a:buFont typeface="Verdana"/>
              <a:buNone/>
              <a:defRPr/>
            </a:lvl1pPr>
            <a:lvl2pPr marL="0" indent="0" rtl="0">
              <a:spcBef>
                <a:spcPts val="900"/>
              </a:spcBef>
              <a:buFont typeface="Verdana"/>
              <a:buNone/>
              <a:defRPr/>
            </a:lvl2pPr>
            <a:lvl3pPr marL="0" indent="0" rtl="0">
              <a:spcBef>
                <a:spcPts val="0"/>
              </a:spcBef>
              <a:buFont typeface="Verdana"/>
              <a:buNone/>
              <a:defRPr/>
            </a:lvl3pPr>
            <a:lvl4pPr marL="3175" indent="-3175" rtl="0">
              <a:spcBef>
                <a:spcPts val="0"/>
              </a:spcBef>
              <a:buFont typeface="Verdana"/>
              <a:buNone/>
              <a:defRPr/>
            </a:lvl4pPr>
            <a:lvl5pPr marL="0" indent="0" rtl="0">
              <a:spcBef>
                <a:spcPts val="0"/>
              </a:spcBef>
              <a:buFont typeface="Verdana"/>
              <a:buNone/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 smtClean="0"/>
              <a:t>3/13/2015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/>
              <a:t>(Anthony Rimel | Gazette Times)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mime-secondar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kern="1200" smtClean="0">
                <a:ea typeface="MS PGothic" panose="020B0600070205080204" pitchFamily="34" charset="-128"/>
                <a:cs typeface="+mn-cs"/>
              </a:rPr>
              <a:t>3/13/2015</a:t>
            </a:r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>
              <a:defRPr/>
            </a:pPr>
            <a:r>
              <a:rPr lang="en-US" kern="1200" smtClean="0"/>
              <a:t>(Anthony Rimel | Gazette Times)</a:t>
            </a:r>
            <a:endParaRPr lang="en-US" kern="12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fld id="{3D2B4A95-5819-4039-98A0-E49D4335AF6A}" type="slidenum">
              <a:rPr lang="en-US" altLang="en-US" kern="1200" smtClean="0">
                <a:ea typeface="MS PGothic" panose="020B0600070205080204" pitchFamily="34" charset="-128"/>
                <a:cs typeface="+mn-cs"/>
              </a:rPr>
              <a:pPr defTabSz="45720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28142770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 column no bullets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Shape 5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39370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Shape 57"/>
          <p:cNvSpPr txBox="1">
            <a:spLocks noGrp="1"/>
          </p:cNvSpPr>
          <p:nvPr>
            <p:ph type="body" idx="1"/>
          </p:nvPr>
        </p:nvSpPr>
        <p:spPr>
          <a:xfrm>
            <a:off x="457200" y="1371600"/>
            <a:ext cx="4114800" cy="4343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algn="l" rtl="0">
              <a:spcBef>
                <a:spcPts val="0"/>
              </a:spcBef>
              <a:buFont typeface="Verdana"/>
              <a:buNone/>
              <a:defRPr/>
            </a:lvl1pPr>
            <a:lvl2pPr marL="0" rtl="0">
              <a:spcBef>
                <a:spcPts val="0"/>
              </a:spcBef>
              <a:buFont typeface="Verdana"/>
              <a:buNone/>
              <a:defRPr/>
            </a:lvl2pPr>
            <a:lvl3pPr marL="0" rtl="0">
              <a:spcBef>
                <a:spcPts val="0"/>
              </a:spcBef>
              <a:buFont typeface="Verdana"/>
              <a:buNone/>
              <a:defRPr/>
            </a:lvl3pPr>
            <a:lvl4pPr marL="0" rtl="0">
              <a:spcBef>
                <a:spcPts val="0"/>
              </a:spcBef>
              <a:buFont typeface="Verdana"/>
              <a:buNone/>
              <a:defRPr/>
            </a:lvl4pPr>
            <a:lvl5pPr marL="0" rtl="0">
              <a:spcBef>
                <a:spcPts val="0"/>
              </a:spcBef>
              <a:buFont typeface="Verdana"/>
              <a:buNone/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title"/>
          </p:nvPr>
        </p:nvSpPr>
        <p:spPr>
          <a:xfrm>
            <a:off x="457200" y="457200"/>
            <a:ext cx="8229600" cy="685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l" rtl="0">
              <a:spcBef>
                <a:spcPts val="0"/>
              </a:spcBef>
              <a:spcAft>
                <a:spcPts val="0"/>
              </a:spcAft>
              <a:defRPr/>
            </a:lvl1pPr>
            <a:lvl2pPr algn="l" rtl="0">
              <a:spcBef>
                <a:spcPts val="0"/>
              </a:spcBef>
              <a:spcAft>
                <a:spcPts val="0"/>
              </a:spcAft>
              <a:defRPr/>
            </a:lvl2pPr>
            <a:lvl3pPr algn="l" rtl="0">
              <a:spcBef>
                <a:spcPts val="0"/>
              </a:spcBef>
              <a:spcAft>
                <a:spcPts val="0"/>
              </a:spcAft>
              <a:defRPr/>
            </a:lvl3pPr>
            <a:lvl4pPr algn="l" rtl="0">
              <a:spcBef>
                <a:spcPts val="0"/>
              </a:spcBef>
              <a:spcAft>
                <a:spcPts val="0"/>
              </a:spcAft>
              <a:defRPr/>
            </a:lvl4pPr>
            <a:lvl5pPr algn="l" rtl="0">
              <a:spcBef>
                <a:spcPts val="0"/>
              </a:spcBef>
              <a:spcAft>
                <a:spcPts val="0"/>
              </a:spcAft>
              <a:defRPr/>
            </a:lvl5pPr>
            <a:lvl6pPr marL="457200" algn="ctr" rtl="0">
              <a:spcBef>
                <a:spcPts val="0"/>
              </a:spcBef>
              <a:spcAft>
                <a:spcPts val="0"/>
              </a:spcAft>
              <a:defRPr/>
            </a:lvl6pPr>
            <a:lvl7pPr marL="914400" algn="ctr" rtl="0">
              <a:spcBef>
                <a:spcPts val="0"/>
              </a:spcBef>
              <a:spcAft>
                <a:spcPts val="0"/>
              </a:spcAft>
              <a:defRPr/>
            </a:lvl7pPr>
            <a:lvl8pPr marL="1371600" algn="ctr" rtl="0">
              <a:spcBef>
                <a:spcPts val="0"/>
              </a:spcBef>
              <a:spcAft>
                <a:spcPts val="0"/>
              </a:spcAft>
              <a:defRPr/>
            </a:lvl8pPr>
            <a:lvl9pPr marL="1828800" algn="ctr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/>
          </a:p>
        </p:txBody>
      </p:sp>
      <p:sp>
        <p:nvSpPr>
          <p:cNvPr id="59" name="Shape 59"/>
          <p:cNvSpPr>
            <a:spLocks noGrp="1"/>
          </p:cNvSpPr>
          <p:nvPr>
            <p:ph type="pic" idx="2"/>
          </p:nvPr>
        </p:nvSpPr>
        <p:spPr>
          <a:xfrm>
            <a:off x="4800600" y="1371600"/>
            <a:ext cx="3886200" cy="4343400"/>
          </a:xfrm>
          <a:prstGeom prst="rect">
            <a:avLst/>
          </a:prstGeom>
          <a:noFill/>
          <a:ln>
            <a:noFill/>
          </a:ln>
        </p:spPr>
      </p:sp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 smtClean="0"/>
              <a:t>3/13/2015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/>
              <a:t>(Anthony Rimel | Gazette Times)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 column w/number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Shape 6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393700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Shape 62"/>
          <p:cNvSpPr txBox="1">
            <a:spLocks noGrp="1"/>
          </p:cNvSpPr>
          <p:nvPr>
            <p:ph type="body" idx="1"/>
          </p:nvPr>
        </p:nvSpPr>
        <p:spPr>
          <a:xfrm>
            <a:off x="457200" y="1371600"/>
            <a:ext cx="4114800" cy="4343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457200" indent="-330200" rtl="0">
              <a:spcBef>
                <a:spcPts val="0"/>
              </a:spcBef>
              <a:buFont typeface="Tahoma"/>
              <a:buAutoNum type="arabicPeriod"/>
              <a:defRPr/>
            </a:lvl1pPr>
            <a:lvl2pPr marL="682625" indent="-136525" rtl="0">
              <a:spcBef>
                <a:spcPts val="0"/>
              </a:spcBef>
              <a:buFont typeface="Arial"/>
              <a:buChar char="•"/>
              <a:defRPr/>
            </a:lvl2pPr>
            <a:lvl3pPr marL="920750" indent="-133350" rtl="0">
              <a:spcBef>
                <a:spcPts val="0"/>
              </a:spcBef>
              <a:buFont typeface="Arial"/>
              <a:buChar char="•"/>
              <a:defRPr/>
            </a:lvl3pPr>
            <a:lvl4pPr marL="1138238" indent="-236537" rtl="0">
              <a:spcBef>
                <a:spcPts val="0"/>
              </a:spcBef>
              <a:defRPr/>
            </a:lvl4pPr>
            <a:lvl5pPr marL="1377950" indent="-234950"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title"/>
          </p:nvPr>
        </p:nvSpPr>
        <p:spPr>
          <a:xfrm>
            <a:off x="457200" y="457200"/>
            <a:ext cx="8229600" cy="685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l" rtl="0">
              <a:spcBef>
                <a:spcPts val="0"/>
              </a:spcBef>
              <a:spcAft>
                <a:spcPts val="0"/>
              </a:spcAft>
              <a:defRPr/>
            </a:lvl1pPr>
            <a:lvl2pPr algn="l" rtl="0">
              <a:spcBef>
                <a:spcPts val="0"/>
              </a:spcBef>
              <a:spcAft>
                <a:spcPts val="0"/>
              </a:spcAft>
              <a:defRPr/>
            </a:lvl2pPr>
            <a:lvl3pPr algn="l" rtl="0">
              <a:spcBef>
                <a:spcPts val="0"/>
              </a:spcBef>
              <a:spcAft>
                <a:spcPts val="0"/>
              </a:spcAft>
              <a:defRPr/>
            </a:lvl3pPr>
            <a:lvl4pPr algn="l" rtl="0">
              <a:spcBef>
                <a:spcPts val="0"/>
              </a:spcBef>
              <a:spcAft>
                <a:spcPts val="0"/>
              </a:spcAft>
              <a:defRPr/>
            </a:lvl4pPr>
            <a:lvl5pPr algn="l" rtl="0">
              <a:spcBef>
                <a:spcPts val="0"/>
              </a:spcBef>
              <a:spcAft>
                <a:spcPts val="0"/>
              </a:spcAft>
              <a:defRPr/>
            </a:lvl5pPr>
            <a:lvl6pPr marL="457200" algn="ctr" rtl="0">
              <a:spcBef>
                <a:spcPts val="0"/>
              </a:spcBef>
              <a:spcAft>
                <a:spcPts val="0"/>
              </a:spcAft>
              <a:defRPr/>
            </a:lvl6pPr>
            <a:lvl7pPr marL="914400" algn="ctr" rtl="0">
              <a:spcBef>
                <a:spcPts val="0"/>
              </a:spcBef>
              <a:spcAft>
                <a:spcPts val="0"/>
              </a:spcAft>
              <a:defRPr/>
            </a:lvl7pPr>
            <a:lvl8pPr marL="1371600" algn="ctr" rtl="0">
              <a:spcBef>
                <a:spcPts val="0"/>
              </a:spcBef>
              <a:spcAft>
                <a:spcPts val="0"/>
              </a:spcAft>
              <a:defRPr/>
            </a:lvl8pPr>
            <a:lvl9pPr marL="1828800" algn="ctr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/>
          </a:p>
        </p:txBody>
      </p:sp>
      <p:sp>
        <p:nvSpPr>
          <p:cNvPr id="64" name="Shape 64"/>
          <p:cNvSpPr>
            <a:spLocks noGrp="1"/>
          </p:cNvSpPr>
          <p:nvPr>
            <p:ph type="pic" idx="2"/>
          </p:nvPr>
        </p:nvSpPr>
        <p:spPr>
          <a:xfrm>
            <a:off x="4800600" y="1371600"/>
            <a:ext cx="3886200" cy="4343400"/>
          </a:xfrm>
          <a:prstGeom prst="rect">
            <a:avLst/>
          </a:prstGeom>
          <a:noFill/>
          <a:ln>
            <a:noFill/>
          </a:ln>
        </p:spPr>
      </p:sp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 smtClean="0"/>
              <a:t>3/13/2015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/>
              <a:t>(Anthony Rimel | Gazette Times)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 column no bullets and thumbnail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Shape 6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39370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457200" y="1371600"/>
            <a:ext cx="5486399" cy="4343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algn="l" rtl="0">
              <a:spcBef>
                <a:spcPts val="0"/>
              </a:spcBef>
              <a:buFont typeface="Verdana"/>
              <a:buNone/>
              <a:defRPr/>
            </a:lvl1pPr>
            <a:lvl2pPr marL="0" rtl="0">
              <a:spcBef>
                <a:spcPts val="0"/>
              </a:spcBef>
              <a:buFont typeface="Verdana"/>
              <a:buNone/>
              <a:defRPr/>
            </a:lvl2pPr>
            <a:lvl3pPr marL="0" rtl="0">
              <a:spcBef>
                <a:spcPts val="0"/>
              </a:spcBef>
              <a:buFont typeface="Verdana"/>
              <a:buNone/>
              <a:defRPr/>
            </a:lvl3pPr>
            <a:lvl4pPr marL="0" rtl="0">
              <a:spcBef>
                <a:spcPts val="0"/>
              </a:spcBef>
              <a:buFont typeface="Verdana"/>
              <a:buNone/>
              <a:defRPr/>
            </a:lvl4pPr>
            <a:lvl5pPr marL="0" rtl="0">
              <a:spcBef>
                <a:spcPts val="0"/>
              </a:spcBef>
              <a:buFont typeface="Verdana"/>
              <a:buNone/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title"/>
          </p:nvPr>
        </p:nvSpPr>
        <p:spPr>
          <a:xfrm>
            <a:off x="457200" y="457200"/>
            <a:ext cx="8229600" cy="685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l" rtl="0">
              <a:spcBef>
                <a:spcPts val="0"/>
              </a:spcBef>
              <a:spcAft>
                <a:spcPts val="0"/>
              </a:spcAft>
              <a:defRPr/>
            </a:lvl1pPr>
            <a:lvl2pPr algn="l" rtl="0">
              <a:spcBef>
                <a:spcPts val="0"/>
              </a:spcBef>
              <a:spcAft>
                <a:spcPts val="0"/>
              </a:spcAft>
              <a:defRPr/>
            </a:lvl2pPr>
            <a:lvl3pPr algn="l" rtl="0">
              <a:spcBef>
                <a:spcPts val="0"/>
              </a:spcBef>
              <a:spcAft>
                <a:spcPts val="0"/>
              </a:spcAft>
              <a:defRPr/>
            </a:lvl3pPr>
            <a:lvl4pPr algn="l" rtl="0">
              <a:spcBef>
                <a:spcPts val="0"/>
              </a:spcBef>
              <a:spcAft>
                <a:spcPts val="0"/>
              </a:spcAft>
              <a:defRPr/>
            </a:lvl4pPr>
            <a:lvl5pPr algn="l" rtl="0">
              <a:spcBef>
                <a:spcPts val="0"/>
              </a:spcBef>
              <a:spcAft>
                <a:spcPts val="0"/>
              </a:spcAft>
              <a:defRPr/>
            </a:lvl5pPr>
            <a:lvl6pPr marL="457200" algn="ctr" rtl="0">
              <a:spcBef>
                <a:spcPts val="0"/>
              </a:spcBef>
              <a:spcAft>
                <a:spcPts val="0"/>
              </a:spcAft>
              <a:defRPr/>
            </a:lvl6pPr>
            <a:lvl7pPr marL="914400" algn="ctr" rtl="0">
              <a:spcBef>
                <a:spcPts val="0"/>
              </a:spcBef>
              <a:spcAft>
                <a:spcPts val="0"/>
              </a:spcAft>
              <a:defRPr/>
            </a:lvl7pPr>
            <a:lvl8pPr marL="1371600" algn="ctr" rtl="0">
              <a:spcBef>
                <a:spcPts val="0"/>
              </a:spcBef>
              <a:spcAft>
                <a:spcPts val="0"/>
              </a:spcAft>
              <a:defRPr/>
            </a:lvl8pPr>
            <a:lvl9pPr marL="1828800" algn="ctr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/>
          </a:p>
        </p:txBody>
      </p:sp>
      <p:sp>
        <p:nvSpPr>
          <p:cNvPr id="69" name="Shape 69"/>
          <p:cNvSpPr>
            <a:spLocks noGrp="1"/>
          </p:cNvSpPr>
          <p:nvPr>
            <p:ph type="pic" idx="2"/>
          </p:nvPr>
        </p:nvSpPr>
        <p:spPr>
          <a:xfrm>
            <a:off x="6172200" y="1371600"/>
            <a:ext cx="2514599" cy="2057400"/>
          </a:xfrm>
          <a:prstGeom prst="rect">
            <a:avLst/>
          </a:prstGeom>
          <a:noFill/>
          <a:ln>
            <a:noFill/>
          </a:ln>
        </p:spPr>
      </p:sp>
      <p:sp>
        <p:nvSpPr>
          <p:cNvPr id="70" name="Shape 70"/>
          <p:cNvSpPr>
            <a:spLocks noGrp="1"/>
          </p:cNvSpPr>
          <p:nvPr>
            <p:ph type="pic" idx="3"/>
          </p:nvPr>
        </p:nvSpPr>
        <p:spPr>
          <a:xfrm>
            <a:off x="6172200" y="3657600"/>
            <a:ext cx="2514599" cy="2057400"/>
          </a:xfrm>
          <a:prstGeom prst="rect">
            <a:avLst/>
          </a:prstGeom>
          <a:noFill/>
          <a:ln>
            <a:noFill/>
          </a:ln>
        </p:spPr>
      </p:sp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 smtClean="0"/>
              <a:t>3/13/2015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/>
              <a:t>(Anthony Rimel | Gazette Times)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17" Type="http://schemas.openxmlformats.org/officeDocument/2006/relationships/theme" Target="../theme/theme3.xml"/><Relationship Id="rId2" Type="http://schemas.openxmlformats.org/officeDocument/2006/relationships/slideLayout" Target="../slideLayouts/slideLayout30.xml"/><Relationship Id="rId16" Type="http://schemas.openxmlformats.org/officeDocument/2006/relationships/slideLayout" Target="../slideLayouts/slideLayout44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4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slideLayout" Target="../slideLayouts/slideLayout57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slideLayout" Target="../slideLayouts/slideLayout56.xml"/><Relationship Id="rId17" Type="http://schemas.openxmlformats.org/officeDocument/2006/relationships/theme" Target="../theme/theme4.xml"/><Relationship Id="rId2" Type="http://schemas.openxmlformats.org/officeDocument/2006/relationships/slideLayout" Target="../slideLayouts/slideLayout46.xml"/><Relationship Id="rId16" Type="http://schemas.openxmlformats.org/officeDocument/2006/relationships/slideLayout" Target="../slideLayouts/slideLayout60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5" Type="http://schemas.openxmlformats.org/officeDocument/2006/relationships/slideLayout" Target="../slideLayouts/slideLayout5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Relationship Id="rId14" Type="http://schemas.openxmlformats.org/officeDocument/2006/relationships/slideLayout" Target="../slideLayouts/slideLayout5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 txBox="1">
            <a:spLocks noGrp="1"/>
          </p:cNvSpPr>
          <p:nvPr>
            <p:ph type="title"/>
          </p:nvPr>
        </p:nvSpPr>
        <p:spPr>
          <a:xfrm>
            <a:off x="457200" y="503237"/>
            <a:ext cx="8229600" cy="685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0"/>
              </a:spcBef>
              <a:spcAft>
                <a:spcPts val="0"/>
              </a:spcAft>
              <a:defRPr/>
            </a:lvl1pPr>
            <a:lvl2pPr marL="0" marR="0" indent="0" algn="l" rtl="0">
              <a:spcBef>
                <a:spcPts val="0"/>
              </a:spcBef>
              <a:spcAft>
                <a:spcPts val="0"/>
              </a:spcAft>
              <a:defRPr/>
            </a:lvl2pPr>
            <a:lvl3pPr marL="0" marR="0" indent="0" algn="l" rtl="0">
              <a:spcBef>
                <a:spcPts val="0"/>
              </a:spcBef>
              <a:spcAft>
                <a:spcPts val="0"/>
              </a:spcAft>
              <a:defRPr/>
            </a:lvl3pPr>
            <a:lvl4pPr marL="0" marR="0" indent="0" algn="l" rtl="0">
              <a:spcBef>
                <a:spcPts val="0"/>
              </a:spcBef>
              <a:spcAft>
                <a:spcPts val="0"/>
              </a:spcAft>
              <a:defRPr/>
            </a:lvl4pPr>
            <a:lvl5pPr marL="0" marR="0" indent="0" algn="l" rtl="0">
              <a:spcBef>
                <a:spcPts val="0"/>
              </a:spcBef>
              <a:spcAft>
                <a:spcPts val="0"/>
              </a:spcAft>
              <a:defRPr/>
            </a:lvl5pPr>
            <a:lvl6pPr marL="457200" marR="0" indent="0" algn="ctr" rtl="0">
              <a:spcBef>
                <a:spcPts val="0"/>
              </a:spcBef>
              <a:spcAft>
                <a:spcPts val="0"/>
              </a:spcAft>
              <a:defRPr/>
            </a:lvl6pPr>
            <a:lvl7pPr marL="914400" marR="0" indent="0" algn="ctr" rtl="0">
              <a:spcBef>
                <a:spcPts val="0"/>
              </a:spcBef>
              <a:spcAft>
                <a:spcPts val="0"/>
              </a:spcAft>
              <a:defRPr/>
            </a:lvl7pPr>
            <a:lvl8pPr marL="1371600" marR="0" indent="0" algn="ctr" rtl="0">
              <a:spcBef>
                <a:spcPts val="0"/>
              </a:spcBef>
              <a:spcAft>
                <a:spcPts val="0"/>
              </a:spcAft>
              <a:defRPr/>
            </a:lvl8pPr>
            <a:lvl9pPr marL="1828800" marR="0" indent="0" algn="ctr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/>
          </a:p>
        </p:txBody>
      </p:sp>
      <p:sp>
        <p:nvSpPr>
          <p:cNvPr id="10" name="Shape 10"/>
          <p:cNvSpPr txBox="1">
            <a:spLocks noGrp="1"/>
          </p:cNvSpPr>
          <p:nvPr>
            <p:ph type="body" idx="1"/>
          </p:nvPr>
        </p:nvSpPr>
        <p:spPr>
          <a:xfrm>
            <a:off x="457200" y="1371600"/>
            <a:ext cx="8229600" cy="4343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33363" marR="0" indent="-233363" algn="l" rtl="0">
              <a:spcBef>
                <a:spcPts val="400"/>
              </a:spcBef>
              <a:spcAft>
                <a:spcPts val="0"/>
              </a:spcAft>
              <a:defRPr/>
            </a:lvl1pPr>
            <a:lvl2pPr marL="460375" marR="0" indent="-193675" algn="l" rtl="0">
              <a:spcBef>
                <a:spcPts val="320"/>
              </a:spcBef>
              <a:spcAft>
                <a:spcPts val="0"/>
              </a:spcAft>
              <a:buClr>
                <a:srgbClr val="595959"/>
              </a:buClr>
              <a:buFont typeface="Arial"/>
              <a:buChar char="•"/>
              <a:defRPr/>
            </a:lvl2pPr>
            <a:lvl3pPr marL="687388" marR="0" indent="-128587" algn="l" rtl="0">
              <a:spcBef>
                <a:spcPts val="320"/>
              </a:spcBef>
              <a:spcAft>
                <a:spcPts val="0"/>
              </a:spcAft>
              <a:buClr>
                <a:srgbClr val="595959"/>
              </a:buClr>
              <a:buFont typeface="Verdana"/>
              <a:buChar char="•"/>
              <a:defRPr/>
            </a:lvl3pPr>
            <a:lvl4pPr marL="922338" marR="0" indent="-134937" algn="l" rtl="0">
              <a:spcBef>
                <a:spcPts val="320"/>
              </a:spcBef>
              <a:spcAft>
                <a:spcPts val="0"/>
              </a:spcAft>
              <a:buClr>
                <a:srgbClr val="595959"/>
              </a:buClr>
              <a:buFont typeface="Arial"/>
              <a:buChar char="•"/>
              <a:defRPr/>
            </a:lvl4pPr>
            <a:lvl5pPr marL="1136650" marR="0" indent="-234950" algn="l" rtl="0">
              <a:spcBef>
                <a:spcPts val="320"/>
              </a:spcBef>
              <a:spcAft>
                <a:spcPts val="0"/>
              </a:spcAft>
              <a:defRPr/>
            </a:lvl5pPr>
            <a:lvl6pPr marL="2228850" marR="0" indent="-12065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Font typeface="Quattrocento"/>
              <a:buChar char="»"/>
              <a:defRPr/>
            </a:lvl6pPr>
            <a:lvl7pPr marL="2686050" marR="0" indent="-12065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Font typeface="Quattrocento"/>
              <a:buChar char="»"/>
              <a:defRPr/>
            </a:lvl7pPr>
            <a:lvl8pPr marL="3143250" marR="0" indent="-12065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Font typeface="Quattrocento"/>
              <a:buChar char="»"/>
              <a:defRPr/>
            </a:lvl8pPr>
            <a:lvl9pPr marL="3600450" marR="0" indent="-12065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Font typeface="Quattrocento"/>
              <a:buChar char="»"/>
              <a:defRPr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ftr" idx="11"/>
          </p:nvPr>
        </p:nvSpPr>
        <p:spPr>
          <a:xfrm>
            <a:off x="457200" y="6354762"/>
            <a:ext cx="2895600" cy="18256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spcAft>
                <a:spcPts val="0"/>
              </a:spcAft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r>
              <a:rPr lang="en-US" smtClean="0"/>
              <a:t>(Anthony Rimel | Gazette Times)</a:t>
            </a:r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dt" idx="10"/>
          </p:nvPr>
        </p:nvSpPr>
        <p:spPr>
          <a:xfrm>
            <a:off x="457200" y="6172200"/>
            <a:ext cx="1828800" cy="1825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r>
              <a:rPr lang="en-US" smtClean="0"/>
              <a:t>3/13/2015</a:t>
            </a:r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sldNum" idx="12"/>
          </p:nvPr>
        </p:nvSpPr>
        <p:spPr>
          <a:xfrm>
            <a:off x="457200" y="5991225"/>
            <a:ext cx="365125" cy="182563"/>
          </a:xfrm>
          <a:prstGeom prst="rect">
            <a:avLst/>
          </a:prstGeom>
          <a:noFill/>
          <a:ln>
            <a:noFill/>
          </a:ln>
        </p:spPr>
        <p:txBody>
          <a:bodyPr lIns="91425" tIns="0" rIns="0" bIns="0" anchor="t" anchorCtr="0">
            <a:noAutofit/>
          </a:bodyPr>
          <a:lstStyle>
            <a:lvl1pPr marL="0" marR="0" indent="0" algn="l" rtl="0">
              <a:spcBef>
                <a:spcPts val="0"/>
              </a:spcBef>
              <a:buNone/>
              <a:defRPr sz="900" b="0" i="0" u="none" strike="noStrike" cap="none" baseline="0">
                <a:solidFill>
                  <a:srgbClr val="717171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3" r:id="rId12"/>
  </p:sldLayoutIdLst>
  <p:hf hdr="0" ftr="0"/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503238"/>
            <a:ext cx="82296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371600"/>
            <a:ext cx="8229600" cy="434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 smtClean="0"/>
              <a:t>Click to edit Master text style</a:t>
            </a:r>
          </a:p>
          <a:p>
            <a:pPr lvl="1"/>
            <a:r>
              <a:rPr lang="en-US" altLang="en-US" dirty="0" smtClean="0"/>
              <a:t>Second level</a:t>
            </a:r>
          </a:p>
          <a:p>
            <a:pPr lvl="2"/>
            <a:r>
              <a:rPr lang="en-US" altLang="en-US" dirty="0" smtClean="0"/>
              <a:t>Third level</a:t>
            </a:r>
          </a:p>
          <a:p>
            <a:pPr lvl="3"/>
            <a:r>
              <a:rPr lang="en-US" altLang="en-US" dirty="0" smtClean="0"/>
              <a:t>Fourth level</a:t>
            </a:r>
          </a:p>
          <a:p>
            <a:pPr lvl="4"/>
            <a:r>
              <a:rPr lang="en-US" altLang="en-US" dirty="0" smtClean="0"/>
              <a:t>Fifth level</a:t>
            </a:r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3"/>
          </p:nvPr>
        </p:nvSpPr>
        <p:spPr>
          <a:xfrm>
            <a:off x="457200" y="6354763"/>
            <a:ext cx="2895600" cy="182562"/>
          </a:xfrm>
          <a:prstGeom prst="rect">
            <a:avLst/>
          </a:prstGeom>
        </p:spPr>
        <p:txBody>
          <a:bodyPr vert="horz" lIns="91440" tIns="0" rIns="91440" bIns="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900" b="0" i="0">
                <a:solidFill>
                  <a:srgbClr val="717171"/>
                </a:solidFill>
                <a:latin typeface="Verdana"/>
                <a:ea typeface="+mn-ea"/>
                <a:cs typeface="Calibri"/>
              </a:defRPr>
            </a:lvl1pPr>
          </a:lstStyle>
          <a:p>
            <a:pPr defTabSz="457200">
              <a:defRPr/>
            </a:pPr>
            <a:r>
              <a:rPr lang="en-US" kern="1200" smtClean="0"/>
              <a:t>(Anthony Rimel | Gazette Times)</a:t>
            </a:r>
            <a:endParaRPr lang="en-US" kern="1200" dirty="0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2"/>
          </p:nvPr>
        </p:nvSpPr>
        <p:spPr>
          <a:xfrm>
            <a:off x="457200" y="6172200"/>
            <a:ext cx="1828800" cy="182563"/>
          </a:xfrm>
          <a:prstGeom prst="rect">
            <a:avLst/>
          </a:prstGeom>
        </p:spPr>
        <p:txBody>
          <a:bodyPr vert="horz" wrap="square" lIns="91440" tIns="0" rIns="91440" bIns="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900">
                <a:solidFill>
                  <a:srgbClr val="717171"/>
                </a:solidFill>
                <a:latin typeface="Verdana" panose="020B0604030504040204" pitchFamily="34" charset="0"/>
              </a:defRPr>
            </a:lvl1pPr>
          </a:lstStyle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kern="1200" smtClean="0">
                <a:ea typeface="MS PGothic" panose="020B0600070205080204" pitchFamily="34" charset="-128"/>
                <a:cs typeface="+mn-cs"/>
              </a:rPr>
              <a:t>3/13/2015</a:t>
            </a:r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4"/>
          </p:nvPr>
        </p:nvSpPr>
        <p:spPr>
          <a:xfrm>
            <a:off x="457200" y="5991225"/>
            <a:ext cx="365125" cy="182563"/>
          </a:xfrm>
          <a:prstGeom prst="rect">
            <a:avLst/>
          </a:prstGeom>
        </p:spPr>
        <p:txBody>
          <a:bodyPr vert="horz" wrap="square" lIns="91440" tIns="0" rIns="0" bIns="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900">
                <a:solidFill>
                  <a:srgbClr val="717171"/>
                </a:solidFill>
                <a:latin typeface="Verdana" panose="020B0604030504040204" pitchFamily="34" charset="0"/>
              </a:defRPr>
            </a:lvl1pPr>
          </a:lstStyle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fld id="{3D2B4A95-5819-4039-98A0-E49D4335AF6A}" type="slidenum">
              <a:rPr lang="en-US" altLang="en-US" kern="1200">
                <a:ea typeface="MS PGothic" panose="020B0600070205080204" pitchFamily="34" charset="-128"/>
                <a:cs typeface="+mn-cs"/>
              </a:rPr>
              <a:pPr defTabSz="45720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2557934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  <p:sldLayoutId id="2147483677" r:id="rId12"/>
    <p:sldLayoutId id="2147483678" r:id="rId13"/>
    <p:sldLayoutId id="2147483679" r:id="rId14"/>
    <p:sldLayoutId id="2147483680" r:id="rId15"/>
    <p:sldLayoutId id="2147483681" r:id="rId16"/>
  </p:sldLayoutIdLst>
  <p:timing>
    <p:tnLst>
      <p:par>
        <p:cTn id="1" dur="indefinite" restart="never" nodeType="tmRoot"/>
      </p:par>
    </p:tnLst>
  </p:timing>
  <p:hf hdr="0" ftr="0"/>
  <p:txStyles>
    <p:titleStyle>
      <a:lvl1pPr algn="l" rtl="0" eaLnBrk="1" fontAlgn="base" hangingPunct="1">
        <a:spcBef>
          <a:spcPct val="0"/>
        </a:spcBef>
        <a:spcAft>
          <a:spcPct val="0"/>
        </a:spcAft>
        <a:defRPr lang="en-US" sz="2400" kern="1200" dirty="0">
          <a:solidFill>
            <a:srgbClr val="595959"/>
          </a:solidFill>
          <a:latin typeface="Verdana"/>
          <a:ea typeface="MS PGothic" panose="020B0600070205080204" pitchFamily="34" charset="-128"/>
          <a:cs typeface="Cambria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>
          <a:solidFill>
            <a:srgbClr val="595959"/>
          </a:solidFill>
          <a:effectLst>
            <a:outerShdw blurRad="38100" dist="38100" dir="2700000" algn="tl">
              <a:srgbClr val="000000"/>
            </a:outerShdw>
          </a:effectLst>
          <a:latin typeface="Verdana" charset="0"/>
          <a:ea typeface="MS PGothic" panose="020B0600070205080204" pitchFamily="34" charset="-128"/>
          <a:cs typeface="Cambria" panose="02040503050406030204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>
          <a:solidFill>
            <a:srgbClr val="595959"/>
          </a:solidFill>
          <a:effectLst>
            <a:outerShdw blurRad="38100" dist="38100" dir="2700000" algn="tl">
              <a:srgbClr val="000000"/>
            </a:outerShdw>
          </a:effectLst>
          <a:latin typeface="Verdana" charset="0"/>
          <a:ea typeface="MS PGothic" panose="020B0600070205080204" pitchFamily="34" charset="-128"/>
          <a:cs typeface="Cambria" panose="02040503050406030204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>
          <a:solidFill>
            <a:srgbClr val="595959"/>
          </a:solidFill>
          <a:effectLst>
            <a:outerShdw blurRad="38100" dist="38100" dir="2700000" algn="tl">
              <a:srgbClr val="000000"/>
            </a:outerShdw>
          </a:effectLst>
          <a:latin typeface="Verdana" charset="0"/>
          <a:ea typeface="MS PGothic" panose="020B0600070205080204" pitchFamily="34" charset="-128"/>
          <a:cs typeface="Cambria" panose="02040503050406030204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>
          <a:solidFill>
            <a:srgbClr val="595959"/>
          </a:solidFill>
          <a:effectLst>
            <a:outerShdw blurRad="38100" dist="38100" dir="2700000" algn="tl">
              <a:srgbClr val="000000"/>
            </a:outerShdw>
          </a:effectLst>
          <a:latin typeface="Verdana" charset="0"/>
          <a:ea typeface="MS PGothic" panose="020B0600070205080204" pitchFamily="34" charset="-128"/>
          <a:cs typeface="Cambria" panose="02040503050406030204" pitchFamily="18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itchFamily="-96" charset="0"/>
          <a:ea typeface="ＭＳ Ｐゴシック" pitchFamily="-96" charset="-128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itchFamily="-96" charset="0"/>
          <a:ea typeface="ＭＳ Ｐゴシック" pitchFamily="-96" charset="-128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itchFamily="-96" charset="0"/>
          <a:ea typeface="ＭＳ Ｐゴシック" pitchFamily="-96" charset="-128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itchFamily="-96" charset="0"/>
          <a:ea typeface="ＭＳ Ｐゴシック" pitchFamily="-96" charset="-128"/>
        </a:defRPr>
      </a:lvl9pPr>
    </p:titleStyle>
    <p:bodyStyle>
      <a:lvl1pPr marL="233363" indent="-233363" algn="l" rtl="0" eaLnBrk="1" fontAlgn="base" hangingPunct="1">
        <a:spcBef>
          <a:spcPct val="20000"/>
        </a:spcBef>
        <a:spcAft>
          <a:spcPct val="0"/>
        </a:spcAft>
        <a:defRPr lang="en-US" sz="2000" kern="1200" dirty="0">
          <a:solidFill>
            <a:srgbClr val="595959"/>
          </a:solidFill>
          <a:latin typeface="Verdana"/>
          <a:ea typeface="MS PGothic" panose="020B0600070205080204" pitchFamily="34" charset="-128"/>
          <a:cs typeface="Calibri"/>
        </a:defRPr>
      </a:lvl1pPr>
      <a:lvl2pPr marL="460375" indent="-28575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lang="en-US" sz="1600" kern="1200" dirty="0">
          <a:solidFill>
            <a:srgbClr val="595959"/>
          </a:solidFill>
          <a:latin typeface="Verdana"/>
          <a:ea typeface="MS PGothic" panose="020B0600070205080204" pitchFamily="34" charset="-128"/>
          <a:cs typeface="Verdana"/>
        </a:defRPr>
      </a:lvl2pPr>
      <a:lvl3pPr marL="687388" indent="-228600" algn="l" rtl="0" eaLnBrk="1" fontAlgn="base" hangingPunct="1">
        <a:spcBef>
          <a:spcPct val="20000"/>
        </a:spcBef>
        <a:spcAft>
          <a:spcPct val="0"/>
        </a:spcAft>
        <a:buChar char="•"/>
        <a:defRPr lang="en-US" sz="1600" kern="1200" dirty="0">
          <a:solidFill>
            <a:srgbClr val="595959"/>
          </a:solidFill>
          <a:latin typeface="Verdana"/>
          <a:ea typeface="Verdana" charset="0"/>
          <a:cs typeface="Verdana"/>
        </a:defRPr>
      </a:lvl3pPr>
      <a:lvl4pPr marL="922338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lang="en-US" sz="1600" kern="1200" dirty="0">
          <a:solidFill>
            <a:srgbClr val="595959"/>
          </a:solidFill>
          <a:latin typeface="Verdana"/>
          <a:ea typeface="Verdana" charset="0"/>
          <a:cs typeface="Verdana"/>
        </a:defRPr>
      </a:lvl4pPr>
      <a:lvl5pPr marL="113665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lang="en-US" sz="1600" kern="1200" dirty="0">
          <a:solidFill>
            <a:srgbClr val="595959"/>
          </a:solidFill>
          <a:latin typeface="Verdana"/>
          <a:ea typeface="Verdana" charset="0"/>
          <a:cs typeface="Verdana"/>
        </a:defRPr>
      </a:lvl5pPr>
      <a:lvl6pPr marL="222885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+mn-ea"/>
        </a:defRPr>
      </a:lvl6pPr>
      <a:lvl7pPr marL="268605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+mn-ea"/>
        </a:defRPr>
      </a:lvl7pPr>
      <a:lvl8pPr marL="314325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+mn-ea"/>
        </a:defRPr>
      </a:lvl8pPr>
      <a:lvl9pPr marL="360045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503238"/>
            <a:ext cx="82296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371600"/>
            <a:ext cx="8229600" cy="434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3"/>
          </p:nvPr>
        </p:nvSpPr>
        <p:spPr>
          <a:xfrm>
            <a:off x="457200" y="6354763"/>
            <a:ext cx="2895600" cy="182562"/>
          </a:xfrm>
          <a:prstGeom prst="rect">
            <a:avLst/>
          </a:prstGeom>
        </p:spPr>
        <p:txBody>
          <a:bodyPr vert="horz" lIns="91440" tIns="0" rIns="91440" bIns="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900" b="0" i="0">
                <a:solidFill>
                  <a:srgbClr val="717171"/>
                </a:solidFill>
                <a:latin typeface="Verdana"/>
                <a:ea typeface="+mn-ea"/>
                <a:cs typeface="Calibri"/>
              </a:defRPr>
            </a:lvl1pPr>
          </a:lstStyle>
          <a:p>
            <a:pPr defTabSz="457200">
              <a:defRPr/>
            </a:pPr>
            <a:r>
              <a:rPr lang="en-US" kern="1200" smtClean="0"/>
              <a:t>(Anthony Rimel | Gazette Times)</a:t>
            </a:r>
            <a:endParaRPr lang="en-US" kern="1200" dirty="0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2"/>
          </p:nvPr>
        </p:nvSpPr>
        <p:spPr>
          <a:xfrm>
            <a:off x="457200" y="6172200"/>
            <a:ext cx="1828800" cy="182563"/>
          </a:xfrm>
          <a:prstGeom prst="rect">
            <a:avLst/>
          </a:prstGeom>
        </p:spPr>
        <p:txBody>
          <a:bodyPr vert="horz" wrap="square" lIns="91440" tIns="0" rIns="91440" bIns="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900">
                <a:solidFill>
                  <a:srgbClr val="717171"/>
                </a:solidFill>
                <a:latin typeface="Verdana" panose="020B0604030504040204" pitchFamily="34" charset="0"/>
              </a:defRPr>
            </a:lvl1pPr>
          </a:lstStyle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kern="1200" smtClean="0">
                <a:ea typeface="MS PGothic" panose="020B0600070205080204" pitchFamily="34" charset="-128"/>
                <a:cs typeface="+mn-cs"/>
              </a:rPr>
              <a:t>3/13/2015</a:t>
            </a:r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4"/>
          </p:nvPr>
        </p:nvSpPr>
        <p:spPr>
          <a:xfrm>
            <a:off x="457200" y="5991225"/>
            <a:ext cx="365125" cy="182563"/>
          </a:xfrm>
          <a:prstGeom prst="rect">
            <a:avLst/>
          </a:prstGeom>
        </p:spPr>
        <p:txBody>
          <a:bodyPr vert="horz" wrap="square" lIns="91440" tIns="0" rIns="0" bIns="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900">
                <a:solidFill>
                  <a:srgbClr val="717171"/>
                </a:solidFill>
                <a:latin typeface="Verdana" panose="020B0604030504040204" pitchFamily="34" charset="0"/>
              </a:defRPr>
            </a:lvl1pPr>
          </a:lstStyle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fld id="{3D2B4A95-5819-4039-98A0-E49D4335AF6A}" type="slidenum">
              <a:rPr lang="en-US" altLang="en-US" kern="1200">
                <a:ea typeface="MS PGothic" panose="020B0600070205080204" pitchFamily="34" charset="-128"/>
                <a:cs typeface="+mn-cs"/>
              </a:rPr>
              <a:pPr defTabSz="45720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9170728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  <p:sldLayoutId id="2147483713" r:id="rId14"/>
    <p:sldLayoutId id="2147483714" r:id="rId15"/>
    <p:sldLayoutId id="2147483715" r:id="rId16"/>
  </p:sldLayoutIdLst>
  <p:timing>
    <p:tnLst>
      <p:par>
        <p:cTn id="1" dur="indefinite" restart="never" nodeType="tmRoot"/>
      </p:par>
    </p:tnLst>
  </p:timing>
  <p:hf hdr="0" ftr="0"/>
  <p:txStyles>
    <p:titleStyle>
      <a:lvl1pPr algn="l" rtl="0" eaLnBrk="1" fontAlgn="base" hangingPunct="1">
        <a:spcBef>
          <a:spcPct val="0"/>
        </a:spcBef>
        <a:spcAft>
          <a:spcPct val="0"/>
        </a:spcAft>
        <a:defRPr lang="en-US" sz="2400" kern="1200" dirty="0">
          <a:solidFill>
            <a:srgbClr val="595959"/>
          </a:solidFill>
          <a:latin typeface="Verdana"/>
          <a:ea typeface="MS PGothic" panose="020B0600070205080204" pitchFamily="34" charset="-128"/>
          <a:cs typeface="Cambria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>
          <a:solidFill>
            <a:srgbClr val="595959"/>
          </a:solidFill>
          <a:effectLst>
            <a:outerShdw blurRad="38100" dist="38100" dir="2700000" algn="tl">
              <a:srgbClr val="000000"/>
            </a:outerShdw>
          </a:effectLst>
          <a:latin typeface="Verdana" charset="0"/>
          <a:ea typeface="MS PGothic" panose="020B0600070205080204" pitchFamily="34" charset="-128"/>
          <a:cs typeface="Cambria" panose="02040503050406030204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>
          <a:solidFill>
            <a:srgbClr val="595959"/>
          </a:solidFill>
          <a:effectLst>
            <a:outerShdw blurRad="38100" dist="38100" dir="2700000" algn="tl">
              <a:srgbClr val="000000"/>
            </a:outerShdw>
          </a:effectLst>
          <a:latin typeface="Verdana" charset="0"/>
          <a:ea typeface="MS PGothic" panose="020B0600070205080204" pitchFamily="34" charset="-128"/>
          <a:cs typeface="Cambria" panose="02040503050406030204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>
          <a:solidFill>
            <a:srgbClr val="595959"/>
          </a:solidFill>
          <a:effectLst>
            <a:outerShdw blurRad="38100" dist="38100" dir="2700000" algn="tl">
              <a:srgbClr val="000000"/>
            </a:outerShdw>
          </a:effectLst>
          <a:latin typeface="Verdana" charset="0"/>
          <a:ea typeface="MS PGothic" panose="020B0600070205080204" pitchFamily="34" charset="-128"/>
          <a:cs typeface="Cambria" panose="02040503050406030204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>
          <a:solidFill>
            <a:srgbClr val="595959"/>
          </a:solidFill>
          <a:effectLst>
            <a:outerShdw blurRad="38100" dist="38100" dir="2700000" algn="tl">
              <a:srgbClr val="000000"/>
            </a:outerShdw>
          </a:effectLst>
          <a:latin typeface="Verdana" charset="0"/>
          <a:ea typeface="MS PGothic" panose="020B0600070205080204" pitchFamily="34" charset="-128"/>
          <a:cs typeface="Cambria" panose="02040503050406030204" pitchFamily="18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itchFamily="-96" charset="0"/>
          <a:ea typeface="ＭＳ Ｐゴシック" pitchFamily="-96" charset="-128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itchFamily="-96" charset="0"/>
          <a:ea typeface="ＭＳ Ｐゴシック" pitchFamily="-96" charset="-128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itchFamily="-96" charset="0"/>
          <a:ea typeface="ＭＳ Ｐゴシック" pitchFamily="-96" charset="-128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itchFamily="-96" charset="0"/>
          <a:ea typeface="ＭＳ Ｐゴシック" pitchFamily="-96" charset="-128"/>
        </a:defRPr>
      </a:lvl9pPr>
    </p:titleStyle>
    <p:bodyStyle>
      <a:lvl1pPr marL="233363" indent="-233363" algn="l" rtl="0" eaLnBrk="1" fontAlgn="base" hangingPunct="1">
        <a:spcBef>
          <a:spcPct val="20000"/>
        </a:spcBef>
        <a:spcAft>
          <a:spcPct val="0"/>
        </a:spcAft>
        <a:defRPr lang="en-US" sz="2000" kern="1200" dirty="0">
          <a:solidFill>
            <a:srgbClr val="595959"/>
          </a:solidFill>
          <a:latin typeface="Verdana"/>
          <a:ea typeface="MS PGothic" panose="020B0600070205080204" pitchFamily="34" charset="-128"/>
          <a:cs typeface="Calibri"/>
        </a:defRPr>
      </a:lvl1pPr>
      <a:lvl2pPr marL="460375" indent="-28575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lang="en-US" sz="1600" kern="1200" dirty="0">
          <a:solidFill>
            <a:srgbClr val="595959"/>
          </a:solidFill>
          <a:latin typeface="Verdana"/>
          <a:ea typeface="MS PGothic" panose="020B0600070205080204" pitchFamily="34" charset="-128"/>
          <a:cs typeface="Verdana"/>
        </a:defRPr>
      </a:lvl2pPr>
      <a:lvl3pPr marL="687388" indent="-228600" algn="l" rtl="0" eaLnBrk="1" fontAlgn="base" hangingPunct="1">
        <a:spcBef>
          <a:spcPct val="20000"/>
        </a:spcBef>
        <a:spcAft>
          <a:spcPct val="0"/>
        </a:spcAft>
        <a:buChar char="•"/>
        <a:defRPr lang="en-US" sz="1600" kern="1200" dirty="0">
          <a:solidFill>
            <a:srgbClr val="595959"/>
          </a:solidFill>
          <a:latin typeface="Verdana"/>
          <a:ea typeface="Verdana" charset="0"/>
          <a:cs typeface="Verdana"/>
        </a:defRPr>
      </a:lvl3pPr>
      <a:lvl4pPr marL="922338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lang="en-US" sz="1600" kern="1200" dirty="0">
          <a:solidFill>
            <a:srgbClr val="595959"/>
          </a:solidFill>
          <a:latin typeface="Verdana"/>
          <a:ea typeface="Verdana" charset="0"/>
          <a:cs typeface="Verdana"/>
        </a:defRPr>
      </a:lvl4pPr>
      <a:lvl5pPr marL="113665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lang="en-US" sz="1600" kern="1200" dirty="0">
          <a:solidFill>
            <a:srgbClr val="595959"/>
          </a:solidFill>
          <a:latin typeface="Verdana"/>
          <a:ea typeface="Verdana" charset="0"/>
          <a:cs typeface="Verdana"/>
        </a:defRPr>
      </a:lvl5pPr>
      <a:lvl6pPr marL="222885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+mn-ea"/>
        </a:defRPr>
      </a:lvl6pPr>
      <a:lvl7pPr marL="268605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+mn-ea"/>
        </a:defRPr>
      </a:lvl7pPr>
      <a:lvl8pPr marL="314325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+mn-ea"/>
        </a:defRPr>
      </a:lvl8pPr>
      <a:lvl9pPr marL="360045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503238"/>
            <a:ext cx="82296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371600"/>
            <a:ext cx="8229600" cy="434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3"/>
          </p:nvPr>
        </p:nvSpPr>
        <p:spPr>
          <a:xfrm>
            <a:off x="457200" y="6354763"/>
            <a:ext cx="2895600" cy="182562"/>
          </a:xfrm>
          <a:prstGeom prst="rect">
            <a:avLst/>
          </a:prstGeom>
        </p:spPr>
        <p:txBody>
          <a:bodyPr vert="horz" lIns="91440" tIns="0" rIns="91440" bIns="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900" b="0" i="0">
                <a:solidFill>
                  <a:srgbClr val="717171"/>
                </a:solidFill>
                <a:latin typeface="Verdana"/>
                <a:ea typeface="+mn-ea"/>
                <a:cs typeface="Calibri"/>
              </a:defRPr>
            </a:lvl1pPr>
          </a:lstStyle>
          <a:p>
            <a:pPr defTabSz="457200">
              <a:defRPr/>
            </a:pPr>
            <a:r>
              <a:rPr lang="en-US" kern="1200" smtClean="0"/>
              <a:t>(Anthony Rimel | Gazette Times)</a:t>
            </a:r>
            <a:endParaRPr lang="en-US" kern="1200" dirty="0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2"/>
          </p:nvPr>
        </p:nvSpPr>
        <p:spPr>
          <a:xfrm>
            <a:off x="457200" y="6172200"/>
            <a:ext cx="1828800" cy="182563"/>
          </a:xfrm>
          <a:prstGeom prst="rect">
            <a:avLst/>
          </a:prstGeom>
        </p:spPr>
        <p:txBody>
          <a:bodyPr vert="horz" wrap="square" lIns="91440" tIns="0" rIns="91440" bIns="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900">
                <a:solidFill>
                  <a:srgbClr val="717171"/>
                </a:solidFill>
                <a:latin typeface="Verdana" panose="020B0604030504040204" pitchFamily="34" charset="0"/>
              </a:defRPr>
            </a:lvl1pPr>
          </a:lstStyle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kern="1200" smtClean="0">
                <a:ea typeface="MS PGothic" panose="020B0600070205080204" pitchFamily="34" charset="-128"/>
                <a:cs typeface="+mn-cs"/>
              </a:rPr>
              <a:t>3/13/2015</a:t>
            </a:r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4"/>
          </p:nvPr>
        </p:nvSpPr>
        <p:spPr>
          <a:xfrm>
            <a:off x="457200" y="5991225"/>
            <a:ext cx="365125" cy="182563"/>
          </a:xfrm>
          <a:prstGeom prst="rect">
            <a:avLst/>
          </a:prstGeom>
        </p:spPr>
        <p:txBody>
          <a:bodyPr vert="horz" wrap="square" lIns="91440" tIns="0" rIns="0" bIns="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900">
                <a:solidFill>
                  <a:srgbClr val="717171"/>
                </a:solidFill>
                <a:latin typeface="Verdana" panose="020B0604030504040204" pitchFamily="34" charset="0"/>
              </a:defRPr>
            </a:lvl1pPr>
          </a:lstStyle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fld id="{3D2B4A95-5819-4039-98A0-E49D4335AF6A}" type="slidenum">
              <a:rPr lang="en-US" altLang="en-US" kern="1200">
                <a:ea typeface="MS PGothic" panose="020B0600070205080204" pitchFamily="34" charset="-128"/>
                <a:cs typeface="+mn-cs"/>
              </a:rPr>
              <a:pPr defTabSz="45720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839823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7" r:id="rId1"/>
    <p:sldLayoutId id="2147483718" r:id="rId2"/>
    <p:sldLayoutId id="2147483719" r:id="rId3"/>
    <p:sldLayoutId id="2147483720" r:id="rId4"/>
    <p:sldLayoutId id="2147483721" r:id="rId5"/>
    <p:sldLayoutId id="2147483722" r:id="rId6"/>
    <p:sldLayoutId id="2147483723" r:id="rId7"/>
    <p:sldLayoutId id="2147483724" r:id="rId8"/>
    <p:sldLayoutId id="2147483725" r:id="rId9"/>
    <p:sldLayoutId id="2147483726" r:id="rId10"/>
    <p:sldLayoutId id="2147483727" r:id="rId11"/>
    <p:sldLayoutId id="2147483728" r:id="rId12"/>
    <p:sldLayoutId id="2147483729" r:id="rId13"/>
    <p:sldLayoutId id="2147483730" r:id="rId14"/>
    <p:sldLayoutId id="2147483731" r:id="rId15"/>
    <p:sldLayoutId id="2147483732" r:id="rId16"/>
  </p:sldLayoutIdLst>
  <p:timing>
    <p:tnLst>
      <p:par>
        <p:cTn id="1" dur="indefinite" restart="never" nodeType="tmRoot"/>
      </p:par>
    </p:tnLst>
  </p:timing>
  <p:hf hdr="0" ftr="0"/>
  <p:txStyles>
    <p:titleStyle>
      <a:lvl1pPr algn="l" rtl="0" eaLnBrk="1" fontAlgn="base" hangingPunct="1">
        <a:spcBef>
          <a:spcPct val="0"/>
        </a:spcBef>
        <a:spcAft>
          <a:spcPct val="0"/>
        </a:spcAft>
        <a:defRPr lang="en-US" sz="2400" kern="1200" dirty="0">
          <a:solidFill>
            <a:srgbClr val="595959"/>
          </a:solidFill>
          <a:latin typeface="Verdana"/>
          <a:ea typeface="MS PGothic" panose="020B0600070205080204" pitchFamily="34" charset="-128"/>
          <a:cs typeface="Cambria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>
          <a:solidFill>
            <a:srgbClr val="595959"/>
          </a:solidFill>
          <a:effectLst>
            <a:outerShdw blurRad="38100" dist="38100" dir="2700000" algn="tl">
              <a:srgbClr val="000000"/>
            </a:outerShdw>
          </a:effectLst>
          <a:latin typeface="Verdana" charset="0"/>
          <a:ea typeface="MS PGothic" panose="020B0600070205080204" pitchFamily="34" charset="-128"/>
          <a:cs typeface="Cambria" panose="02040503050406030204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>
          <a:solidFill>
            <a:srgbClr val="595959"/>
          </a:solidFill>
          <a:effectLst>
            <a:outerShdw blurRad="38100" dist="38100" dir="2700000" algn="tl">
              <a:srgbClr val="000000"/>
            </a:outerShdw>
          </a:effectLst>
          <a:latin typeface="Verdana" charset="0"/>
          <a:ea typeface="MS PGothic" panose="020B0600070205080204" pitchFamily="34" charset="-128"/>
          <a:cs typeface="Cambria" panose="02040503050406030204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>
          <a:solidFill>
            <a:srgbClr val="595959"/>
          </a:solidFill>
          <a:effectLst>
            <a:outerShdw blurRad="38100" dist="38100" dir="2700000" algn="tl">
              <a:srgbClr val="000000"/>
            </a:outerShdw>
          </a:effectLst>
          <a:latin typeface="Verdana" charset="0"/>
          <a:ea typeface="MS PGothic" panose="020B0600070205080204" pitchFamily="34" charset="-128"/>
          <a:cs typeface="Cambria" panose="02040503050406030204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>
          <a:solidFill>
            <a:srgbClr val="595959"/>
          </a:solidFill>
          <a:effectLst>
            <a:outerShdw blurRad="38100" dist="38100" dir="2700000" algn="tl">
              <a:srgbClr val="000000"/>
            </a:outerShdw>
          </a:effectLst>
          <a:latin typeface="Verdana" charset="0"/>
          <a:ea typeface="MS PGothic" panose="020B0600070205080204" pitchFamily="34" charset="-128"/>
          <a:cs typeface="Cambria" panose="02040503050406030204" pitchFamily="18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itchFamily="-96" charset="0"/>
          <a:ea typeface="ＭＳ Ｐゴシック" pitchFamily="-96" charset="-128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itchFamily="-96" charset="0"/>
          <a:ea typeface="ＭＳ Ｐゴシック" pitchFamily="-96" charset="-128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itchFamily="-96" charset="0"/>
          <a:ea typeface="ＭＳ Ｐゴシック" pitchFamily="-96" charset="-128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itchFamily="-96" charset="0"/>
          <a:ea typeface="ＭＳ Ｐゴシック" pitchFamily="-96" charset="-128"/>
        </a:defRPr>
      </a:lvl9pPr>
    </p:titleStyle>
    <p:bodyStyle>
      <a:lvl1pPr marL="233363" indent="-233363" algn="l" rtl="0" eaLnBrk="1" fontAlgn="base" hangingPunct="1">
        <a:spcBef>
          <a:spcPct val="20000"/>
        </a:spcBef>
        <a:spcAft>
          <a:spcPct val="0"/>
        </a:spcAft>
        <a:defRPr lang="en-US" sz="2000" kern="1200" dirty="0">
          <a:solidFill>
            <a:srgbClr val="595959"/>
          </a:solidFill>
          <a:latin typeface="Verdana"/>
          <a:ea typeface="MS PGothic" panose="020B0600070205080204" pitchFamily="34" charset="-128"/>
          <a:cs typeface="Calibri"/>
        </a:defRPr>
      </a:lvl1pPr>
      <a:lvl2pPr marL="460375" indent="-28575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lang="en-US" sz="1600" kern="1200" dirty="0">
          <a:solidFill>
            <a:srgbClr val="595959"/>
          </a:solidFill>
          <a:latin typeface="Verdana"/>
          <a:ea typeface="MS PGothic" panose="020B0600070205080204" pitchFamily="34" charset="-128"/>
          <a:cs typeface="Verdana"/>
        </a:defRPr>
      </a:lvl2pPr>
      <a:lvl3pPr marL="687388" indent="-228600" algn="l" rtl="0" eaLnBrk="1" fontAlgn="base" hangingPunct="1">
        <a:spcBef>
          <a:spcPct val="20000"/>
        </a:spcBef>
        <a:spcAft>
          <a:spcPct val="0"/>
        </a:spcAft>
        <a:buChar char="•"/>
        <a:defRPr lang="en-US" sz="1600" kern="1200" dirty="0">
          <a:solidFill>
            <a:srgbClr val="595959"/>
          </a:solidFill>
          <a:latin typeface="Verdana"/>
          <a:ea typeface="Verdana" charset="0"/>
          <a:cs typeface="Verdana"/>
        </a:defRPr>
      </a:lvl3pPr>
      <a:lvl4pPr marL="922338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lang="en-US" sz="1600" kern="1200" dirty="0">
          <a:solidFill>
            <a:srgbClr val="595959"/>
          </a:solidFill>
          <a:latin typeface="Verdana"/>
          <a:ea typeface="Verdana" charset="0"/>
          <a:cs typeface="Verdana"/>
        </a:defRPr>
      </a:lvl4pPr>
      <a:lvl5pPr marL="113665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lang="en-US" sz="1600" kern="1200" dirty="0">
          <a:solidFill>
            <a:srgbClr val="595959"/>
          </a:solidFill>
          <a:latin typeface="Verdana"/>
          <a:ea typeface="Verdana" charset="0"/>
          <a:cs typeface="Verdana"/>
        </a:defRPr>
      </a:lvl5pPr>
      <a:lvl6pPr marL="222885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+mn-ea"/>
        </a:defRPr>
      </a:lvl6pPr>
      <a:lvl7pPr marL="268605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+mn-ea"/>
        </a:defRPr>
      </a:lvl7pPr>
      <a:lvl8pPr marL="314325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+mn-ea"/>
        </a:defRPr>
      </a:lvl8pPr>
      <a:lvl9pPr marL="360045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4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8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7" Type="http://schemas.openxmlformats.org/officeDocument/2006/relationships/image" Target="../media/image36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35.JPG"/><Relationship Id="rId5" Type="http://schemas.openxmlformats.org/officeDocument/2006/relationships/image" Target="../media/image34.JPG"/><Relationship Id="rId4" Type="http://schemas.openxmlformats.org/officeDocument/2006/relationships/image" Target="../media/image33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7" Type="http://schemas.openxmlformats.org/officeDocument/2006/relationships/image" Target="../media/image37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35.JPG"/><Relationship Id="rId5" Type="http://schemas.openxmlformats.org/officeDocument/2006/relationships/image" Target="../media/image34.JPG"/><Relationship Id="rId4" Type="http://schemas.openxmlformats.org/officeDocument/2006/relationships/image" Target="../media/image33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7" Type="http://schemas.openxmlformats.org/officeDocument/2006/relationships/image" Target="../media/image38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35.JPG"/><Relationship Id="rId5" Type="http://schemas.openxmlformats.org/officeDocument/2006/relationships/image" Target="../media/image34.JPG"/><Relationship Id="rId4" Type="http://schemas.openxmlformats.org/officeDocument/2006/relationships/image" Target="../media/image33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7" Type="http://schemas.openxmlformats.org/officeDocument/2006/relationships/image" Target="../media/image39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35.JPG"/><Relationship Id="rId5" Type="http://schemas.openxmlformats.org/officeDocument/2006/relationships/image" Target="../media/image34.JPG"/><Relationship Id="rId4" Type="http://schemas.openxmlformats.org/officeDocument/2006/relationships/image" Target="../media/image33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1.xml"/><Relationship Id="rId4" Type="http://schemas.openxmlformats.org/officeDocument/2006/relationships/image" Target="../media/image4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1.xml"/><Relationship Id="rId4" Type="http://schemas.openxmlformats.org/officeDocument/2006/relationships/image" Target="../media/image4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8.xml"/><Relationship Id="rId5" Type="http://schemas.openxmlformats.org/officeDocument/2006/relationships/image" Target="../media/image45.png"/><Relationship Id="rId4" Type="http://schemas.openxmlformats.org/officeDocument/2006/relationships/image" Target="../media/image4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5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5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5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5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6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6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6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6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0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4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4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 txBox="1">
            <a:spLocks noGrp="1"/>
          </p:cNvSpPr>
          <p:nvPr>
            <p:ph type="ctrTitle"/>
          </p:nvPr>
        </p:nvSpPr>
        <p:spPr>
          <a:xfrm>
            <a:off x="561975" y="2499918"/>
            <a:ext cx="8020050" cy="24495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1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4000" dirty="0" smtClean="0">
                <a:latin typeface="Verdana"/>
                <a:ea typeface="Verdana"/>
                <a:cs typeface="Verdana"/>
                <a:sym typeface="Verdana"/>
              </a:rPr>
              <a:t>Active Planning for Defect Detection in the Knife Domain</a:t>
            </a:r>
            <a:endParaRPr lang="en-US" sz="4000" dirty="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94" name="Shape 94"/>
          <p:cNvSpPr txBox="1">
            <a:spLocks noGrp="1"/>
          </p:cNvSpPr>
          <p:nvPr>
            <p:ph type="body" idx="1"/>
          </p:nvPr>
        </p:nvSpPr>
        <p:spPr>
          <a:xfrm>
            <a:off x="1105692" y="5578680"/>
            <a:ext cx="6932612" cy="47817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2400" dirty="0" smtClean="0">
                <a:latin typeface="Verdana"/>
                <a:ea typeface="Verdana"/>
                <a:cs typeface="Verdana"/>
                <a:sym typeface="Verdana"/>
              </a:rPr>
              <a:t>Gabe </a:t>
            </a:r>
            <a:r>
              <a:rPr lang="en-US" sz="2400" dirty="0" err="1" smtClean="0">
                <a:latin typeface="Verdana"/>
                <a:ea typeface="Verdana"/>
                <a:cs typeface="Verdana"/>
                <a:sym typeface="Verdana"/>
              </a:rPr>
              <a:t>Hackebeil</a:t>
            </a:r>
            <a:r>
              <a:rPr lang="en-US" sz="2400" dirty="0" smtClean="0">
                <a:latin typeface="Verdana"/>
                <a:ea typeface="Verdana"/>
                <a:cs typeface="Verdana"/>
                <a:sym typeface="Verdana"/>
              </a:rPr>
              <a:t>, Kory Kraft, </a:t>
            </a:r>
            <a:r>
              <a:rPr lang="en-US" sz="2400" b="0" i="0" u="none" strike="noStrike" cap="none" baseline="0" dirty="0" smtClean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Austin </a:t>
            </a:r>
            <a:r>
              <a:rPr lang="en-US" sz="2400" b="0" i="0" u="none" strike="noStrike" cap="none" baseline="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Nicolai 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2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>
                <a:latin typeface="Verdana" panose="020B0604030504040204" pitchFamily="34" charset="0"/>
                <a:cs typeface="Cambria" panose="02040503050406030204" pitchFamily="18" charset="0"/>
              </a:rPr>
              <a:t>Poor View Quality</a:t>
            </a:r>
            <a:endParaRPr altLang="en-US" dirty="0" smtClean="0">
              <a:latin typeface="Verdana" panose="020B0604030504040204" pitchFamily="34" charset="0"/>
              <a:cs typeface="Cambria" panose="020405030504060302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59382"/>
            <a:ext cx="5943600" cy="165323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3428999"/>
            <a:ext cx="5943600" cy="185106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fld id="{3D2B4A95-5819-4039-98A0-E49D4335AF6A}" type="slidenum">
              <a:rPr lang="en-US" altLang="en-US" kern="1200" smtClean="0">
                <a:ea typeface="MS PGothic" panose="020B0600070205080204" pitchFamily="34" charset="-128"/>
                <a:cs typeface="+mn-cs"/>
              </a:rPr>
              <a:pPr defTabSz="457200" fontAlgn="base">
                <a:spcBef>
                  <a:spcPct val="0"/>
                </a:spcBef>
                <a:spcAft>
                  <a:spcPct val="0"/>
                </a:spcAft>
                <a:defRPr/>
              </a:pPr>
              <a:t>9</a:t>
            </a:fld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kern="1200" smtClean="0">
                <a:ea typeface="MS PGothic" panose="020B0600070205080204" pitchFamily="34" charset="-128"/>
                <a:cs typeface="+mn-cs"/>
              </a:rPr>
              <a:t>3/13/2015</a:t>
            </a:r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3357073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2610074"/>
            <a:ext cx="4005263" cy="1866452"/>
          </a:xfrm>
          <a:prstGeom prst="rect">
            <a:avLst/>
          </a:prstGeom>
        </p:spPr>
      </p:pic>
      <p:pic>
        <p:nvPicPr>
          <p:cNvPr id="11" name="Content Placeholder 10"/>
          <p:cNvPicPr>
            <a:picLocks noGrp="1" noChangeAspect="1"/>
          </p:cNvPicPr>
          <p:nvPr>
            <p:ph idx="10"/>
          </p:nvPr>
        </p:nvPicPr>
        <p:blipFill>
          <a:blip r:embed="rId2"/>
          <a:stretch>
            <a:fillRect/>
          </a:stretch>
        </p:blipFill>
        <p:spPr>
          <a:xfrm>
            <a:off x="4691063" y="2610074"/>
            <a:ext cx="4005262" cy="186645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View Enumerations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kern="1200" smtClean="0">
                <a:ea typeface="MS PGothic" panose="020B0600070205080204" pitchFamily="34" charset="-128"/>
                <a:cs typeface="+mn-cs"/>
              </a:rPr>
              <a:t>3/13/2015</a:t>
            </a:r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fld id="{3D2B4A95-5819-4039-98A0-E49D4335AF6A}" type="slidenum">
              <a:rPr lang="en-US" altLang="en-US" kern="1200" smtClean="0">
                <a:ea typeface="MS PGothic" panose="020B0600070205080204" pitchFamily="34" charset="-128"/>
                <a:cs typeface="+mn-cs"/>
              </a:rPr>
              <a:pPr defTabSz="457200" fontAlgn="base">
                <a:spcBef>
                  <a:spcPct val="0"/>
                </a:spcBef>
                <a:spcAft>
                  <a:spcPct val="0"/>
                </a:spcAft>
                <a:defRPr/>
              </a:pPr>
              <a:t>10</a:t>
            </a:fld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57199" y="4488020"/>
            <a:ext cx="40052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x-axis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691063" y="4488020"/>
            <a:ext cx="40052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y-axis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57200" y="3398707"/>
            <a:ext cx="5109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30°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641299" y="3389411"/>
            <a:ext cx="4976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30°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895739" y="2696613"/>
            <a:ext cx="5202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60°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5206482" y="2699720"/>
            <a:ext cx="4580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60°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2276672" y="2264973"/>
            <a:ext cx="45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90°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6484780" y="2269368"/>
            <a:ext cx="5162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90°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3443864" y="2698776"/>
            <a:ext cx="6149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120°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7633312" y="2698776"/>
            <a:ext cx="6522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120°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3978140" y="3389799"/>
            <a:ext cx="6631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150°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8198690" y="3383576"/>
            <a:ext cx="6467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150°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663758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695" y="3721478"/>
            <a:ext cx="3462408" cy="173918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733" y="1199570"/>
            <a:ext cx="3462408" cy="1739183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062" y="3740080"/>
            <a:ext cx="3453079" cy="173736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732" y="1199570"/>
            <a:ext cx="3453077" cy="173918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33503" y="3712147"/>
            <a:ext cx="3462408" cy="1755593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9925" y="1142026"/>
            <a:ext cx="3850891" cy="186842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79924" y="1143582"/>
            <a:ext cx="3769567" cy="194076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33503" y="3732071"/>
            <a:ext cx="3453077" cy="173567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24172" y="1204718"/>
            <a:ext cx="3462408" cy="17392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View Mapping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kern="1200" smtClean="0">
                <a:ea typeface="MS PGothic" panose="020B0600070205080204" pitchFamily="34" charset="-128"/>
                <a:cs typeface="+mn-cs"/>
              </a:rPr>
              <a:t>3/13/2015</a:t>
            </a:r>
            <a:endParaRPr lang="en-US" altLang="en-US" kern="1200" dirty="0" smtClean="0"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fld id="{3D2B4A95-5819-4039-98A0-E49D4335AF6A}" type="slidenum">
              <a:rPr lang="en-US" altLang="en-US" kern="1200" smtClean="0">
                <a:ea typeface="MS PGothic" panose="020B0600070205080204" pitchFamily="34" charset="-128"/>
                <a:cs typeface="+mn-cs"/>
              </a:rPr>
              <a:pPr defTabSz="457200" fontAlgn="base">
                <a:spcBef>
                  <a:spcPct val="0"/>
                </a:spcBef>
                <a:spcAft>
                  <a:spcPct val="0"/>
                </a:spcAft>
                <a:defRPr/>
              </a:pPr>
              <a:t>11</a:t>
            </a:fld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2" name="Right Arrow 11"/>
          <p:cNvSpPr/>
          <p:nvPr/>
        </p:nvSpPr>
        <p:spPr bwMode="auto">
          <a:xfrm rot="10800000">
            <a:off x="4252743" y="1891877"/>
            <a:ext cx="527180" cy="354563"/>
          </a:xfrm>
          <a:prstGeom prst="rightArrow">
            <a:avLst/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rgbClr val="999999"/>
              </a:solidFill>
              <a:effectLst/>
              <a:latin typeface="Arial" charset="0"/>
              <a:ea typeface="ＭＳ Ｐゴシック" pitchFamily="-96" charset="-128"/>
            </a:endParaRPr>
          </a:p>
        </p:txBody>
      </p:sp>
      <p:sp>
        <p:nvSpPr>
          <p:cNvPr id="14" name="Right Arrow 13"/>
          <p:cNvSpPr/>
          <p:nvPr/>
        </p:nvSpPr>
        <p:spPr bwMode="auto">
          <a:xfrm rot="10800000">
            <a:off x="4252743" y="4412661"/>
            <a:ext cx="527180" cy="354563"/>
          </a:xfrm>
          <a:prstGeom prst="rightArrow">
            <a:avLst/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rgbClr val="999999"/>
              </a:solidFill>
              <a:effectLst/>
              <a:latin typeface="Arial" charset="0"/>
              <a:ea typeface="ＭＳ Ｐゴシック" pitchFamily="-9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7177627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600" b="1" dirty="0" smtClean="0">
                <a:solidFill>
                  <a:srgbClr val="000000"/>
                </a:solidFill>
                <a:latin typeface="Verdana" panose="020B0604030504040204" pitchFamily="34" charset="0"/>
                <a:cs typeface="Cambria" panose="02040503050406030204" pitchFamily="18" charset="0"/>
              </a:rPr>
              <a:t>Outline</a:t>
            </a:r>
            <a:endParaRPr altLang="en-US" sz="3600" b="1" dirty="0" smtClean="0">
              <a:solidFill>
                <a:srgbClr val="000000"/>
              </a:solidFill>
              <a:latin typeface="Verdana" panose="020B0604030504040204" pitchFamily="34" charset="0"/>
              <a:cs typeface="Cambria" panose="02040503050406030204" pitchFamily="18" charset="0"/>
            </a:endParaRPr>
          </a:p>
        </p:txBody>
      </p:sp>
      <p:sp>
        <p:nvSpPr>
          <p:cNvPr id="2150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Char char="•"/>
            </a:pPr>
            <a:r>
              <a:rPr lang="en-US" altLang="en-US" dirty="0" smtClean="0">
                <a:latin typeface="Verdana" panose="020B0604030504040204" pitchFamily="34" charset="0"/>
                <a:cs typeface="Calibri" panose="020F0502020204030204" pitchFamily="34" charset="0"/>
              </a:rPr>
              <a:t>Motivation</a:t>
            </a:r>
          </a:p>
          <a:p>
            <a:pPr>
              <a:buFontTx/>
              <a:buChar char="•"/>
            </a:pPr>
            <a:r>
              <a:rPr lang="en-US" altLang="en-US" dirty="0" smtClean="0">
                <a:latin typeface="Verdana" panose="020B0604030504040204" pitchFamily="34" charset="0"/>
                <a:cs typeface="Calibri" panose="020F0502020204030204" pitchFamily="34" charset="0"/>
              </a:rPr>
              <a:t>Problem Formulation</a:t>
            </a:r>
            <a:endParaRPr lang="en-US" altLang="en-US" dirty="0">
              <a:latin typeface="Verdana" panose="020B0604030504040204" pitchFamily="34" charset="0"/>
              <a:cs typeface="Calibri" panose="020F0502020204030204" pitchFamily="34" charset="0"/>
            </a:endParaRPr>
          </a:p>
          <a:p>
            <a:pPr eaLnBrk="1" hangingPunct="1">
              <a:buFontTx/>
              <a:buChar char="•"/>
            </a:pPr>
            <a:r>
              <a:rPr lang="en-US" altLang="en-US" sz="2400" b="1" dirty="0" smtClean="0">
                <a:solidFill>
                  <a:srgbClr val="000000"/>
                </a:solidFill>
                <a:latin typeface="Verdana" panose="020B0604030504040204" pitchFamily="34" charset="0"/>
                <a:cs typeface="Calibri" panose="020F0502020204030204" pitchFamily="34" charset="0"/>
              </a:rPr>
              <a:t>Algorithm</a:t>
            </a:r>
            <a:endParaRPr lang="en-US" altLang="en-US" sz="2400" b="1" dirty="0" smtClean="0">
              <a:solidFill>
                <a:srgbClr val="000000"/>
              </a:solidFill>
              <a:latin typeface="Verdana" panose="020B0604030504040204" pitchFamily="34" charset="0"/>
              <a:cs typeface="Calibri" panose="020F0502020204030204" pitchFamily="34" charset="0"/>
            </a:endParaRPr>
          </a:p>
          <a:p>
            <a:pPr lvl="1">
              <a:buFontTx/>
              <a:buChar char="•"/>
            </a:pPr>
            <a:r>
              <a:rPr lang="en-US" altLang="en-US" b="1" dirty="0" smtClean="0">
                <a:solidFill>
                  <a:srgbClr val="000000"/>
                </a:solidFill>
                <a:latin typeface="Verdana" panose="020B0604030504040204" pitchFamily="34" charset="0"/>
                <a:cs typeface="Calibri" panose="020F0502020204030204" pitchFamily="34" charset="0"/>
              </a:rPr>
              <a:t>Computer </a:t>
            </a:r>
            <a:r>
              <a:rPr lang="en-US" altLang="en-US" b="1" dirty="0" smtClean="0">
                <a:solidFill>
                  <a:srgbClr val="000000"/>
                </a:solidFill>
                <a:latin typeface="Verdana" panose="020B0604030504040204" pitchFamily="34" charset="0"/>
                <a:cs typeface="Calibri" panose="020F0502020204030204" pitchFamily="34" charset="0"/>
              </a:rPr>
              <a:t>Vision </a:t>
            </a:r>
            <a:r>
              <a:rPr lang="en-US" altLang="en-US" b="1" dirty="0" smtClean="0">
                <a:solidFill>
                  <a:srgbClr val="000000"/>
                </a:solidFill>
                <a:latin typeface="Verdana" panose="020B0604030504040204" pitchFamily="34" charset="0"/>
                <a:cs typeface="Calibri" panose="020F0502020204030204" pitchFamily="34" charset="0"/>
              </a:rPr>
              <a:t>Algorithm</a:t>
            </a:r>
          </a:p>
          <a:p>
            <a:pPr lvl="1">
              <a:buFontTx/>
              <a:buChar char="•"/>
            </a:pPr>
            <a:r>
              <a:rPr lang="en-US" altLang="en-US" b="1" dirty="0" smtClean="0">
                <a:solidFill>
                  <a:srgbClr val="000000"/>
                </a:solidFill>
                <a:latin typeface="Verdana" panose="020B0604030504040204" pitchFamily="34" charset="0"/>
                <a:cs typeface="Calibri" panose="020F0502020204030204" pitchFamily="34" charset="0"/>
              </a:rPr>
              <a:t>Planning Algorithm</a:t>
            </a:r>
            <a:endParaRPr lang="en-US" altLang="en-US" b="1" dirty="0" smtClean="0">
              <a:solidFill>
                <a:srgbClr val="000000"/>
              </a:solidFill>
              <a:latin typeface="Verdana" panose="020B0604030504040204" pitchFamily="34" charset="0"/>
              <a:cs typeface="Calibri" panose="020F0502020204030204" pitchFamily="34" charset="0"/>
            </a:endParaRPr>
          </a:p>
          <a:p>
            <a:pPr eaLnBrk="1" hangingPunct="1">
              <a:buFontTx/>
              <a:buChar char="•"/>
            </a:pPr>
            <a:r>
              <a:rPr lang="en-US" altLang="en-US" dirty="0" smtClean="0">
                <a:latin typeface="Verdana" panose="020B0604030504040204" pitchFamily="34" charset="0"/>
                <a:cs typeface="Calibri" panose="020F0502020204030204" pitchFamily="34" charset="0"/>
              </a:rPr>
              <a:t>Results</a:t>
            </a:r>
          </a:p>
          <a:p>
            <a:pPr eaLnBrk="1" hangingPunct="1">
              <a:buFontTx/>
              <a:buChar char="•"/>
            </a:pPr>
            <a:r>
              <a:rPr lang="en-US" altLang="en-US" dirty="0" smtClean="0">
                <a:latin typeface="Verdana" panose="020B0604030504040204" pitchFamily="34" charset="0"/>
                <a:cs typeface="Calibri" panose="020F0502020204030204" pitchFamily="34" charset="0"/>
              </a:rPr>
              <a:t>Future Work</a:t>
            </a:r>
            <a:endParaRPr lang="en-US" altLang="en-US" dirty="0" smtClean="0">
              <a:latin typeface="Verdana" panose="020B0604030504040204" pitchFamily="34" charset="0"/>
              <a:cs typeface="Calibri" panose="020F0502020204030204" pitchFamily="34" charset="0"/>
            </a:endParaRPr>
          </a:p>
          <a:p>
            <a:pPr eaLnBrk="1" hangingPunct="1">
              <a:buFontTx/>
              <a:buChar char="•"/>
            </a:pPr>
            <a:r>
              <a:rPr lang="en-US" altLang="en-US" dirty="0" smtClean="0">
                <a:latin typeface="Verdana" panose="020B0604030504040204" pitchFamily="34" charset="0"/>
                <a:cs typeface="Calibri" panose="020F0502020204030204" pitchFamily="34" charset="0"/>
              </a:rPr>
              <a:t>Questions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fld id="{3D2B4A95-5819-4039-98A0-E49D4335AF6A}" type="slidenum">
              <a:rPr lang="en-US" altLang="en-US" kern="1200" smtClean="0">
                <a:ea typeface="MS PGothic" panose="020B0600070205080204" pitchFamily="34" charset="-128"/>
                <a:cs typeface="+mn-cs"/>
              </a:rPr>
              <a:pPr defTabSz="457200" fontAlgn="base">
                <a:spcBef>
                  <a:spcPct val="0"/>
                </a:spcBef>
                <a:spcAft>
                  <a:spcPct val="0"/>
                </a:spcAft>
                <a:defRPr/>
              </a:pPr>
              <a:t>12</a:t>
            </a:fld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kern="1200" smtClean="0">
                <a:ea typeface="MS PGothic" panose="020B0600070205080204" pitchFamily="34" charset="-128"/>
                <a:cs typeface="+mn-cs"/>
              </a:rPr>
              <a:t>3/13/2015</a:t>
            </a:r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3335135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549" y="1908678"/>
            <a:ext cx="7856901" cy="3040643"/>
          </a:xfrm>
          <a:prstGeom prst="rect">
            <a:avLst/>
          </a:prstGeom>
        </p:spPr>
      </p:pic>
      <p:sp>
        <p:nvSpPr>
          <p:cNvPr id="22532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>
                <a:latin typeface="Verdana" panose="020B0604030504040204" pitchFamily="34" charset="0"/>
                <a:cs typeface="Cambria" panose="02040503050406030204" pitchFamily="18" charset="0"/>
              </a:rPr>
              <a:t>Computer Vision Algorithm</a:t>
            </a:r>
            <a:endParaRPr altLang="en-US" dirty="0" smtClean="0">
              <a:latin typeface="Verdana" panose="020B0604030504040204" pitchFamily="34" charset="0"/>
              <a:cs typeface="Cambria" panose="02040503050406030204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fld id="{3D2B4A95-5819-4039-98A0-E49D4335AF6A}" type="slidenum">
              <a:rPr lang="en-US" altLang="en-US" kern="1200" smtClean="0">
                <a:ea typeface="MS PGothic" panose="020B0600070205080204" pitchFamily="34" charset="-128"/>
                <a:cs typeface="+mn-cs"/>
              </a:rPr>
              <a:pPr defTabSz="457200" fontAlgn="base">
                <a:spcBef>
                  <a:spcPct val="0"/>
                </a:spcBef>
                <a:spcAft>
                  <a:spcPct val="0"/>
                </a:spcAft>
                <a:defRPr/>
              </a:pPr>
              <a:t>13</a:t>
            </a:fld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kern="1200" smtClean="0">
                <a:ea typeface="MS PGothic" panose="020B0600070205080204" pitchFamily="34" charset="-128"/>
                <a:cs typeface="+mn-cs"/>
              </a:rPr>
              <a:t>3/13/2015</a:t>
            </a:r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561600" y="1720024"/>
            <a:ext cx="1258056" cy="3493008"/>
          </a:xfrm>
          <a:prstGeom prst="rect">
            <a:avLst/>
          </a:prstGeom>
          <a:noFill/>
          <a:ln w="762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rgbClr val="999999"/>
              </a:solidFill>
              <a:effectLst/>
              <a:latin typeface="Arial" charset="0"/>
              <a:ea typeface="ＭＳ Ｐゴシック" pitchFamily="-96" charset="-128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1983907" y="1719072"/>
            <a:ext cx="1307592" cy="3493008"/>
          </a:xfrm>
          <a:prstGeom prst="rect">
            <a:avLst/>
          </a:prstGeom>
          <a:noFill/>
          <a:ln w="762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rgbClr val="999999"/>
              </a:solidFill>
              <a:effectLst/>
              <a:latin typeface="Arial" charset="0"/>
              <a:ea typeface="ＭＳ Ｐゴシック" pitchFamily="-96" charset="-128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3455750" y="1719072"/>
            <a:ext cx="1261871" cy="3493008"/>
          </a:xfrm>
          <a:prstGeom prst="rect">
            <a:avLst/>
          </a:prstGeom>
          <a:noFill/>
          <a:ln w="762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rgbClr val="999999"/>
              </a:solidFill>
              <a:effectLst/>
              <a:latin typeface="Arial" charset="0"/>
              <a:ea typeface="ＭＳ Ｐゴシック" pitchFamily="-96" charset="-128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4845295" y="1719072"/>
            <a:ext cx="1307592" cy="3493008"/>
          </a:xfrm>
          <a:prstGeom prst="rect">
            <a:avLst/>
          </a:prstGeom>
          <a:noFill/>
          <a:ln w="762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rgbClr val="999999"/>
              </a:solidFill>
              <a:effectLst/>
              <a:latin typeface="Arial" charset="0"/>
              <a:ea typeface="ＭＳ Ｐゴシック" pitchFamily="-96" charset="-128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6326283" y="1719072"/>
            <a:ext cx="2256117" cy="3493008"/>
          </a:xfrm>
          <a:prstGeom prst="rect">
            <a:avLst/>
          </a:prstGeom>
          <a:noFill/>
          <a:ln w="762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rgbClr val="999999"/>
              </a:solidFill>
              <a:effectLst/>
              <a:latin typeface="Arial" charset="0"/>
              <a:ea typeface="ＭＳ Ｐゴシック" pitchFamily="-9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3852591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2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>
                <a:latin typeface="Verdana" panose="020B0604030504040204" pitchFamily="34" charset="0"/>
                <a:cs typeface="Cambria" panose="02040503050406030204" pitchFamily="18" charset="0"/>
              </a:rPr>
              <a:t>Computer Vision Algorithm</a:t>
            </a:r>
            <a:endParaRPr altLang="en-US" dirty="0" smtClean="0">
              <a:latin typeface="Verdana" panose="020B0604030504040204" pitchFamily="34" charset="0"/>
              <a:cs typeface="Cambria" panose="02040503050406030204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fld id="{3D2B4A95-5819-4039-98A0-E49D4335AF6A}" type="slidenum">
              <a:rPr lang="en-US" altLang="en-US" kern="1200" smtClean="0">
                <a:ea typeface="MS PGothic" panose="020B0600070205080204" pitchFamily="34" charset="-128"/>
                <a:cs typeface="+mn-cs"/>
              </a:rPr>
              <a:pPr defTabSz="457200" fontAlgn="base">
                <a:spcBef>
                  <a:spcPct val="0"/>
                </a:spcBef>
                <a:spcAft>
                  <a:spcPct val="0"/>
                </a:spcAft>
                <a:defRPr/>
              </a:pPr>
              <a:t>14</a:t>
            </a:fld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kern="1200" smtClean="0">
                <a:ea typeface="MS PGothic" panose="020B0600070205080204" pitchFamily="34" charset="-128"/>
                <a:cs typeface="+mn-cs"/>
              </a:rPr>
              <a:t>3/13/2015</a:t>
            </a:r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3127173"/>
            <a:ext cx="1371600" cy="1371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1143000"/>
            <a:ext cx="1371600" cy="126918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2487528"/>
            <a:ext cx="1371600" cy="127624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3835184"/>
            <a:ext cx="1371600" cy="127231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5186773"/>
            <a:ext cx="1371600" cy="127258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1680" y="2452041"/>
            <a:ext cx="2865120" cy="2667000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 bwMode="auto">
          <a:xfrm>
            <a:off x="2596896" y="1772097"/>
            <a:ext cx="9144" cy="405096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7" name="Straight Connector 16"/>
          <p:cNvCxnSpPr>
            <a:stCxn id="5" idx="3"/>
          </p:cNvCxnSpPr>
          <p:nvPr/>
        </p:nvCxnSpPr>
        <p:spPr bwMode="auto">
          <a:xfrm>
            <a:off x="2057400" y="3812973"/>
            <a:ext cx="539496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9" name="Straight Arrow Connector 18"/>
          <p:cNvCxnSpPr>
            <a:endCxn id="6" idx="1"/>
          </p:cNvCxnSpPr>
          <p:nvPr/>
        </p:nvCxnSpPr>
        <p:spPr bwMode="auto">
          <a:xfrm flipV="1">
            <a:off x="2587752" y="1777594"/>
            <a:ext cx="612648" cy="8942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1" name="Straight Arrow Connector 20"/>
          <p:cNvCxnSpPr>
            <a:endCxn id="7" idx="1"/>
          </p:cNvCxnSpPr>
          <p:nvPr/>
        </p:nvCxnSpPr>
        <p:spPr bwMode="auto">
          <a:xfrm flipV="1">
            <a:off x="2615184" y="3125652"/>
            <a:ext cx="585216" cy="854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3" name="Straight Arrow Connector 22"/>
          <p:cNvCxnSpPr>
            <a:endCxn id="8" idx="1"/>
          </p:cNvCxnSpPr>
          <p:nvPr/>
        </p:nvCxnSpPr>
        <p:spPr bwMode="auto">
          <a:xfrm>
            <a:off x="2606040" y="4466465"/>
            <a:ext cx="594360" cy="487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5" name="Straight Arrow Connector 24"/>
          <p:cNvCxnSpPr>
            <a:endCxn id="9" idx="1"/>
          </p:cNvCxnSpPr>
          <p:nvPr/>
        </p:nvCxnSpPr>
        <p:spPr bwMode="auto">
          <a:xfrm>
            <a:off x="2587752" y="5823063"/>
            <a:ext cx="612648" cy="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2546" name="Elbow Connector 22545"/>
          <p:cNvCxnSpPr>
            <a:stCxn id="6" idx="3"/>
            <a:endCxn id="12" idx="1"/>
          </p:cNvCxnSpPr>
          <p:nvPr/>
        </p:nvCxnSpPr>
        <p:spPr bwMode="auto">
          <a:xfrm>
            <a:off x="4572000" y="1777594"/>
            <a:ext cx="1249680" cy="2007947"/>
          </a:xfrm>
          <a:prstGeom prst="bentConnector3">
            <a:avLst/>
          </a:prstGeom>
          <a:solidFill>
            <a:schemeClr val="accent1"/>
          </a:solidFill>
          <a:ln w="3810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185749850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25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2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>
                <a:latin typeface="Verdana" panose="020B0604030504040204" pitchFamily="34" charset="0"/>
                <a:cs typeface="Cambria" panose="02040503050406030204" pitchFamily="18" charset="0"/>
              </a:rPr>
              <a:t>Computer Vision Algorithm</a:t>
            </a:r>
            <a:endParaRPr altLang="en-US" dirty="0" smtClean="0">
              <a:latin typeface="Verdana" panose="020B0604030504040204" pitchFamily="34" charset="0"/>
              <a:cs typeface="Cambria" panose="02040503050406030204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fld id="{3D2B4A95-5819-4039-98A0-E49D4335AF6A}" type="slidenum">
              <a:rPr lang="en-US" altLang="en-US" kern="1200" smtClean="0">
                <a:ea typeface="MS PGothic" panose="020B0600070205080204" pitchFamily="34" charset="-128"/>
                <a:cs typeface="+mn-cs"/>
              </a:rPr>
              <a:pPr defTabSz="457200" fontAlgn="base">
                <a:spcBef>
                  <a:spcPct val="0"/>
                </a:spcBef>
                <a:spcAft>
                  <a:spcPct val="0"/>
                </a:spcAft>
                <a:defRPr/>
              </a:pPr>
              <a:t>15</a:t>
            </a:fld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kern="1200" smtClean="0">
                <a:ea typeface="MS PGothic" panose="020B0600070205080204" pitchFamily="34" charset="-128"/>
                <a:cs typeface="+mn-cs"/>
              </a:rPr>
              <a:t>3/13/2015</a:t>
            </a:r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3099741"/>
            <a:ext cx="1371600" cy="1371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1143000"/>
            <a:ext cx="1371600" cy="126918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2487528"/>
            <a:ext cx="1371600" cy="127624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3835184"/>
            <a:ext cx="1371600" cy="127231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5186773"/>
            <a:ext cx="1371600" cy="127258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1680" y="2452571"/>
            <a:ext cx="2865120" cy="2665940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 bwMode="auto">
          <a:xfrm>
            <a:off x="2596896" y="1772097"/>
            <a:ext cx="9144" cy="405096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" name="Straight Connector 13"/>
          <p:cNvCxnSpPr/>
          <p:nvPr/>
        </p:nvCxnSpPr>
        <p:spPr bwMode="auto">
          <a:xfrm>
            <a:off x="2057400" y="3812973"/>
            <a:ext cx="539496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" name="Straight Arrow Connector 14"/>
          <p:cNvCxnSpPr/>
          <p:nvPr/>
        </p:nvCxnSpPr>
        <p:spPr bwMode="auto">
          <a:xfrm flipV="1">
            <a:off x="2587752" y="1777594"/>
            <a:ext cx="612648" cy="8942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6" name="Straight Arrow Connector 15"/>
          <p:cNvCxnSpPr/>
          <p:nvPr/>
        </p:nvCxnSpPr>
        <p:spPr bwMode="auto">
          <a:xfrm flipV="1">
            <a:off x="2615184" y="3125652"/>
            <a:ext cx="585216" cy="854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7" name="Straight Arrow Connector 16"/>
          <p:cNvCxnSpPr/>
          <p:nvPr/>
        </p:nvCxnSpPr>
        <p:spPr bwMode="auto">
          <a:xfrm>
            <a:off x="2606040" y="4466465"/>
            <a:ext cx="594360" cy="487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8" name="Straight Arrow Connector 17"/>
          <p:cNvCxnSpPr/>
          <p:nvPr/>
        </p:nvCxnSpPr>
        <p:spPr bwMode="auto">
          <a:xfrm>
            <a:off x="2587752" y="5823063"/>
            <a:ext cx="612648" cy="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9" name="Elbow Connector 18"/>
          <p:cNvCxnSpPr>
            <a:stCxn id="7" idx="3"/>
          </p:cNvCxnSpPr>
          <p:nvPr/>
        </p:nvCxnSpPr>
        <p:spPr bwMode="auto">
          <a:xfrm>
            <a:off x="4572000" y="3125652"/>
            <a:ext cx="1249680" cy="659889"/>
          </a:xfrm>
          <a:prstGeom prst="bentConnector3">
            <a:avLst/>
          </a:prstGeom>
          <a:solidFill>
            <a:schemeClr val="accent1"/>
          </a:solidFill>
          <a:ln w="3810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201460236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2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>
                <a:latin typeface="Verdana" panose="020B0604030504040204" pitchFamily="34" charset="0"/>
                <a:cs typeface="Cambria" panose="02040503050406030204" pitchFamily="18" charset="0"/>
              </a:rPr>
              <a:t>Computer Vision Algorithm</a:t>
            </a:r>
            <a:endParaRPr altLang="en-US" dirty="0" smtClean="0">
              <a:latin typeface="Verdana" panose="020B0604030504040204" pitchFamily="34" charset="0"/>
              <a:cs typeface="Cambria" panose="02040503050406030204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fld id="{3D2B4A95-5819-4039-98A0-E49D4335AF6A}" type="slidenum">
              <a:rPr lang="en-US" altLang="en-US" kern="1200" smtClean="0">
                <a:ea typeface="MS PGothic" panose="020B0600070205080204" pitchFamily="34" charset="-128"/>
                <a:cs typeface="+mn-cs"/>
              </a:rPr>
              <a:pPr defTabSz="457200" fontAlgn="base">
                <a:spcBef>
                  <a:spcPct val="0"/>
                </a:spcBef>
                <a:spcAft>
                  <a:spcPct val="0"/>
                </a:spcAft>
                <a:defRPr/>
              </a:pPr>
              <a:t>16</a:t>
            </a:fld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kern="1200" smtClean="0">
                <a:ea typeface="MS PGothic" panose="020B0600070205080204" pitchFamily="34" charset="-128"/>
                <a:cs typeface="+mn-cs"/>
              </a:rPr>
              <a:t>3/13/2015</a:t>
            </a:r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3099741"/>
            <a:ext cx="1371600" cy="1371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1143000"/>
            <a:ext cx="1371600" cy="126918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2487528"/>
            <a:ext cx="1371600" cy="127624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3835184"/>
            <a:ext cx="1371600" cy="127231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5186773"/>
            <a:ext cx="1371600" cy="127258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1680" y="2459945"/>
            <a:ext cx="2865120" cy="2651191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 bwMode="auto">
          <a:xfrm>
            <a:off x="2596896" y="1772097"/>
            <a:ext cx="9144" cy="405096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" name="Straight Connector 12"/>
          <p:cNvCxnSpPr/>
          <p:nvPr/>
        </p:nvCxnSpPr>
        <p:spPr bwMode="auto">
          <a:xfrm>
            <a:off x="2057400" y="3812973"/>
            <a:ext cx="539496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" name="Straight Arrow Connector 13"/>
          <p:cNvCxnSpPr/>
          <p:nvPr/>
        </p:nvCxnSpPr>
        <p:spPr bwMode="auto">
          <a:xfrm flipV="1">
            <a:off x="2587752" y="1777594"/>
            <a:ext cx="612648" cy="8942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5" name="Straight Arrow Connector 14"/>
          <p:cNvCxnSpPr/>
          <p:nvPr/>
        </p:nvCxnSpPr>
        <p:spPr bwMode="auto">
          <a:xfrm flipV="1">
            <a:off x="2615184" y="3125652"/>
            <a:ext cx="585216" cy="854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6" name="Straight Arrow Connector 15"/>
          <p:cNvCxnSpPr/>
          <p:nvPr/>
        </p:nvCxnSpPr>
        <p:spPr bwMode="auto">
          <a:xfrm>
            <a:off x="2606040" y="4466465"/>
            <a:ext cx="594360" cy="487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7" name="Straight Arrow Connector 16"/>
          <p:cNvCxnSpPr/>
          <p:nvPr/>
        </p:nvCxnSpPr>
        <p:spPr bwMode="auto">
          <a:xfrm>
            <a:off x="2587752" y="5823063"/>
            <a:ext cx="612648" cy="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8" name="Elbow Connector 17"/>
          <p:cNvCxnSpPr>
            <a:stCxn id="8" idx="3"/>
          </p:cNvCxnSpPr>
          <p:nvPr/>
        </p:nvCxnSpPr>
        <p:spPr bwMode="auto">
          <a:xfrm flipV="1">
            <a:off x="4572000" y="3785541"/>
            <a:ext cx="1249680" cy="685801"/>
          </a:xfrm>
          <a:prstGeom prst="bentConnector3">
            <a:avLst/>
          </a:prstGeom>
          <a:solidFill>
            <a:schemeClr val="accent1"/>
          </a:solidFill>
          <a:ln w="3810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10744336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2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>
                <a:latin typeface="Verdana" panose="020B0604030504040204" pitchFamily="34" charset="0"/>
                <a:cs typeface="Cambria" panose="02040503050406030204" pitchFamily="18" charset="0"/>
              </a:rPr>
              <a:t>Computer Vision Algorithm</a:t>
            </a:r>
            <a:endParaRPr altLang="en-US" dirty="0" smtClean="0">
              <a:latin typeface="Verdana" panose="020B0604030504040204" pitchFamily="34" charset="0"/>
              <a:cs typeface="Cambria" panose="02040503050406030204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fld id="{3D2B4A95-5819-4039-98A0-E49D4335AF6A}" type="slidenum">
              <a:rPr lang="en-US" altLang="en-US" kern="1200" smtClean="0">
                <a:ea typeface="MS PGothic" panose="020B0600070205080204" pitchFamily="34" charset="-128"/>
                <a:cs typeface="+mn-cs"/>
              </a:rPr>
              <a:pPr defTabSz="457200" fontAlgn="base">
                <a:spcBef>
                  <a:spcPct val="0"/>
                </a:spcBef>
                <a:spcAft>
                  <a:spcPct val="0"/>
                </a:spcAft>
                <a:defRPr/>
              </a:pPr>
              <a:t>17</a:t>
            </a:fld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kern="1200" smtClean="0">
                <a:ea typeface="MS PGothic" panose="020B0600070205080204" pitchFamily="34" charset="-128"/>
                <a:cs typeface="+mn-cs"/>
              </a:rPr>
              <a:t>3/13/2015</a:t>
            </a:r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3099741"/>
            <a:ext cx="1371600" cy="1371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1143000"/>
            <a:ext cx="1371600" cy="126918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2487528"/>
            <a:ext cx="1371600" cy="127624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3835184"/>
            <a:ext cx="1371600" cy="127231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5186773"/>
            <a:ext cx="1371600" cy="127258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1680" y="2452305"/>
            <a:ext cx="2865120" cy="2666471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 bwMode="auto">
          <a:xfrm>
            <a:off x="2596896" y="1772097"/>
            <a:ext cx="9144" cy="405096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" name="Straight Connector 12"/>
          <p:cNvCxnSpPr/>
          <p:nvPr/>
        </p:nvCxnSpPr>
        <p:spPr bwMode="auto">
          <a:xfrm>
            <a:off x="2057400" y="3812973"/>
            <a:ext cx="539496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" name="Straight Arrow Connector 13"/>
          <p:cNvCxnSpPr/>
          <p:nvPr/>
        </p:nvCxnSpPr>
        <p:spPr bwMode="auto">
          <a:xfrm flipV="1">
            <a:off x="2587752" y="1777594"/>
            <a:ext cx="612648" cy="8942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5" name="Straight Arrow Connector 14"/>
          <p:cNvCxnSpPr/>
          <p:nvPr/>
        </p:nvCxnSpPr>
        <p:spPr bwMode="auto">
          <a:xfrm flipV="1">
            <a:off x="2615184" y="3125652"/>
            <a:ext cx="585216" cy="854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6" name="Straight Arrow Connector 15"/>
          <p:cNvCxnSpPr/>
          <p:nvPr/>
        </p:nvCxnSpPr>
        <p:spPr bwMode="auto">
          <a:xfrm>
            <a:off x="2606040" y="4466465"/>
            <a:ext cx="594360" cy="487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7" name="Straight Arrow Connector 16"/>
          <p:cNvCxnSpPr/>
          <p:nvPr/>
        </p:nvCxnSpPr>
        <p:spPr bwMode="auto">
          <a:xfrm>
            <a:off x="2587752" y="5823063"/>
            <a:ext cx="612648" cy="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8" name="Elbow Connector 17"/>
          <p:cNvCxnSpPr>
            <a:stCxn id="9" idx="3"/>
            <a:endCxn id="12" idx="1"/>
          </p:cNvCxnSpPr>
          <p:nvPr/>
        </p:nvCxnSpPr>
        <p:spPr bwMode="auto">
          <a:xfrm flipV="1">
            <a:off x="4572000" y="3785541"/>
            <a:ext cx="1249680" cy="2037523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3810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129934882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Planning </a:t>
            </a:r>
            <a:r>
              <a:rPr lang="en-US" dirty="0" err="1" smtClean="0"/>
              <a:t>Algorithmn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kern="1200" smtClean="0">
                <a:ea typeface="MS PGothic" panose="020B0600070205080204" pitchFamily="34" charset="-128"/>
                <a:cs typeface="+mn-cs"/>
              </a:rPr>
              <a:t>3/13/2015</a:t>
            </a:r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fld id="{3D2B4A95-5819-4039-98A0-E49D4335AF6A}" type="slidenum">
              <a:rPr lang="en-US" altLang="en-US" kern="1200" smtClean="0">
                <a:ea typeface="MS PGothic" panose="020B0600070205080204" pitchFamily="34" charset="-128"/>
                <a:cs typeface="+mn-cs"/>
              </a:rPr>
              <a:pPr defTabSz="457200" fontAlgn="base">
                <a:spcBef>
                  <a:spcPct val="0"/>
                </a:spcBef>
                <a:spcAft>
                  <a:spcPct val="0"/>
                </a:spcAft>
                <a:defRPr/>
              </a:pPr>
              <a:t>18</a:t>
            </a:fld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325" y="2950678"/>
            <a:ext cx="7427167" cy="79070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7607" y="2100811"/>
            <a:ext cx="2228785" cy="287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93016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600" b="1" dirty="0" smtClean="0">
                <a:solidFill>
                  <a:srgbClr val="000000"/>
                </a:solidFill>
                <a:latin typeface="Verdana" panose="020B0604030504040204" pitchFamily="34" charset="0"/>
                <a:cs typeface="Cambria" panose="02040503050406030204" pitchFamily="18" charset="0"/>
              </a:rPr>
              <a:t>Outline</a:t>
            </a:r>
            <a:endParaRPr altLang="en-US" sz="3600" b="1" dirty="0" smtClean="0">
              <a:solidFill>
                <a:srgbClr val="000000"/>
              </a:solidFill>
              <a:latin typeface="Verdana" panose="020B0604030504040204" pitchFamily="34" charset="0"/>
              <a:cs typeface="Cambria" panose="02040503050406030204" pitchFamily="18" charset="0"/>
            </a:endParaRPr>
          </a:p>
        </p:txBody>
      </p:sp>
      <p:sp>
        <p:nvSpPr>
          <p:cNvPr id="2150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Tx/>
              <a:buChar char="•"/>
            </a:pPr>
            <a:r>
              <a:rPr lang="en-US" altLang="en-US" sz="2400" b="1" dirty="0" smtClean="0">
                <a:solidFill>
                  <a:srgbClr val="000000"/>
                </a:solidFill>
                <a:latin typeface="Verdana" panose="020B0604030504040204" pitchFamily="34" charset="0"/>
                <a:cs typeface="Calibri" panose="020F0502020204030204" pitchFamily="34" charset="0"/>
              </a:rPr>
              <a:t>Motivation</a:t>
            </a:r>
            <a:endParaRPr lang="en-US" altLang="en-US" sz="2400" b="1" dirty="0" smtClean="0">
              <a:solidFill>
                <a:srgbClr val="000000"/>
              </a:solidFill>
              <a:latin typeface="Verdana" panose="020B0604030504040204" pitchFamily="34" charset="0"/>
              <a:cs typeface="Calibri" panose="020F0502020204030204" pitchFamily="34" charset="0"/>
            </a:endParaRPr>
          </a:p>
          <a:p>
            <a:pPr eaLnBrk="1" hangingPunct="1">
              <a:buFontTx/>
              <a:buChar char="•"/>
            </a:pPr>
            <a:r>
              <a:rPr lang="en-US" altLang="en-US" dirty="0" smtClean="0">
                <a:latin typeface="Verdana" panose="020B0604030504040204" pitchFamily="34" charset="0"/>
                <a:cs typeface="Calibri" panose="020F0502020204030204" pitchFamily="34" charset="0"/>
              </a:rPr>
              <a:t>Problem Formulation</a:t>
            </a:r>
            <a:endParaRPr lang="en-US" altLang="en-US" dirty="0" smtClean="0">
              <a:latin typeface="Verdana" panose="020B0604030504040204" pitchFamily="34" charset="0"/>
              <a:cs typeface="Calibri" panose="020F0502020204030204" pitchFamily="34" charset="0"/>
            </a:endParaRPr>
          </a:p>
          <a:p>
            <a:pPr eaLnBrk="1" hangingPunct="1">
              <a:buFontTx/>
              <a:buChar char="•"/>
            </a:pPr>
            <a:r>
              <a:rPr lang="en-US" altLang="en-US" dirty="0" smtClean="0">
                <a:latin typeface="Verdana" panose="020B0604030504040204" pitchFamily="34" charset="0"/>
                <a:cs typeface="Calibri" panose="020F0502020204030204" pitchFamily="34" charset="0"/>
              </a:rPr>
              <a:t>Algorithm</a:t>
            </a:r>
          </a:p>
          <a:p>
            <a:pPr eaLnBrk="1" hangingPunct="1">
              <a:buFontTx/>
              <a:buChar char="•"/>
            </a:pPr>
            <a:r>
              <a:rPr lang="en-US" altLang="en-US" dirty="0" smtClean="0">
                <a:latin typeface="Verdana" panose="020B0604030504040204" pitchFamily="34" charset="0"/>
                <a:cs typeface="Calibri" panose="020F0502020204030204" pitchFamily="34" charset="0"/>
              </a:rPr>
              <a:t>Results</a:t>
            </a:r>
          </a:p>
          <a:p>
            <a:pPr eaLnBrk="1" hangingPunct="1">
              <a:buFontTx/>
              <a:buChar char="•"/>
            </a:pPr>
            <a:r>
              <a:rPr lang="en-US" altLang="en-US" dirty="0" smtClean="0">
                <a:latin typeface="Verdana" panose="020B0604030504040204" pitchFamily="34" charset="0"/>
                <a:cs typeface="Calibri" panose="020F0502020204030204" pitchFamily="34" charset="0"/>
              </a:rPr>
              <a:t>Future Work</a:t>
            </a:r>
            <a:endParaRPr lang="en-US" altLang="en-US" dirty="0" smtClean="0">
              <a:latin typeface="Verdana" panose="020B0604030504040204" pitchFamily="34" charset="0"/>
              <a:cs typeface="Calibri" panose="020F0502020204030204" pitchFamily="34" charset="0"/>
            </a:endParaRPr>
          </a:p>
          <a:p>
            <a:pPr eaLnBrk="1" hangingPunct="1">
              <a:buFontTx/>
              <a:buChar char="•"/>
            </a:pPr>
            <a:r>
              <a:rPr lang="en-US" altLang="en-US" dirty="0" smtClean="0">
                <a:latin typeface="Verdana" panose="020B0604030504040204" pitchFamily="34" charset="0"/>
                <a:cs typeface="Calibri" panose="020F0502020204030204" pitchFamily="34" charset="0"/>
              </a:rPr>
              <a:t>Questions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fld id="{3D2B4A95-5819-4039-98A0-E49D4335AF6A}" type="slidenum">
              <a:rPr lang="en-US" altLang="en-US" kern="1200" smtClean="0">
                <a:ea typeface="MS PGothic" panose="020B0600070205080204" pitchFamily="34" charset="-128"/>
                <a:cs typeface="+mn-cs"/>
              </a:rPr>
              <a:pPr defTabSz="457200" fontAlgn="base">
                <a:spcBef>
                  <a:spcPct val="0"/>
                </a:spcBef>
                <a:spcAft>
                  <a:spcPct val="0"/>
                </a:spcAft>
                <a:defRPr/>
              </a:pPr>
              <a:t>1</a:t>
            </a:fld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kern="1200" smtClean="0">
                <a:ea typeface="MS PGothic" panose="020B0600070205080204" pitchFamily="34" charset="-128"/>
                <a:cs typeface="+mn-cs"/>
              </a:rPr>
              <a:t>3/13/2015</a:t>
            </a:r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3329211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Planning Algorithm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kern="1200" smtClean="0">
                <a:ea typeface="MS PGothic" panose="020B0600070205080204" pitchFamily="34" charset="-128"/>
                <a:cs typeface="+mn-cs"/>
              </a:rPr>
              <a:t>3/13/2015</a:t>
            </a:r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fld id="{3D2B4A95-5819-4039-98A0-E49D4335AF6A}" type="slidenum">
              <a:rPr lang="en-US" altLang="en-US" kern="1200" smtClean="0">
                <a:ea typeface="MS PGothic" panose="020B0600070205080204" pitchFamily="34" charset="-128"/>
                <a:cs typeface="+mn-cs"/>
              </a:rPr>
              <a:pPr defTabSz="457200" fontAlgn="base">
                <a:spcBef>
                  <a:spcPct val="0"/>
                </a:spcBef>
                <a:spcAft>
                  <a:spcPct val="0"/>
                </a:spcAft>
                <a:defRPr/>
              </a:pPr>
              <a:t>19</a:t>
            </a:fld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421" y="2854222"/>
            <a:ext cx="8373155" cy="66779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9847" y="1341067"/>
            <a:ext cx="2864304" cy="89228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4022134"/>
            <a:ext cx="6551353" cy="861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67080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Planning Algorithm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kern="1200" smtClean="0">
                <a:ea typeface="MS PGothic" panose="020B0600070205080204" pitchFamily="34" charset="-128"/>
                <a:cs typeface="+mn-cs"/>
              </a:rPr>
              <a:t>3/13/2015</a:t>
            </a:r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fld id="{3D2B4A95-5819-4039-98A0-E49D4335AF6A}" type="slidenum">
              <a:rPr lang="en-US" altLang="en-US" kern="1200" smtClean="0">
                <a:ea typeface="MS PGothic" panose="020B0600070205080204" pitchFamily="34" charset="-128"/>
                <a:cs typeface="+mn-cs"/>
              </a:rPr>
              <a:pPr defTabSz="457200" fontAlgn="base">
                <a:spcBef>
                  <a:spcPct val="0"/>
                </a:spcBef>
                <a:spcAft>
                  <a:spcPct val="0"/>
                </a:spcAft>
                <a:defRPr/>
              </a:pPr>
              <a:t>20</a:t>
            </a:fld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325" y="1548881"/>
            <a:ext cx="7432650" cy="120996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3175760"/>
            <a:ext cx="4780783" cy="119927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0294" y="4783748"/>
            <a:ext cx="6432193" cy="979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05295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6"/>
          <p:cNvPicPr>
            <a:picLocks noGrp="1" noChangeAspect="1"/>
          </p:cNvPicPr>
          <p:nvPr>
            <p:ph idx="10"/>
          </p:nvPr>
        </p:nvPicPr>
        <p:blipFill>
          <a:blip r:embed="rId3"/>
          <a:stretch>
            <a:fillRect/>
          </a:stretch>
        </p:blipFill>
        <p:spPr>
          <a:xfrm>
            <a:off x="4691063" y="2001511"/>
            <a:ext cx="4005262" cy="3083577"/>
          </a:xfrm>
          <a:prstGeom prst="rect">
            <a:avLst/>
          </a:prstGeom>
        </p:spPr>
      </p:pic>
      <p:cxnSp>
        <p:nvCxnSpPr>
          <p:cNvPr id="23" name="Straight Connector 22"/>
          <p:cNvCxnSpPr/>
          <p:nvPr/>
        </p:nvCxnSpPr>
        <p:spPr bwMode="auto">
          <a:xfrm>
            <a:off x="5896413" y="2337215"/>
            <a:ext cx="2256112" cy="3654010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chemeClr val="tx1">
                <a:lumMod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Planning Algorithm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kern="1200" smtClean="0">
                <a:ea typeface="MS PGothic" panose="020B0600070205080204" pitchFamily="34" charset="-128"/>
                <a:cs typeface="+mn-cs"/>
              </a:rPr>
              <a:t>3/13/2015</a:t>
            </a:r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fld id="{3D2B4A95-5819-4039-98A0-E49D4335AF6A}" type="slidenum">
              <a:rPr lang="en-US" altLang="en-US" kern="1200" smtClean="0">
                <a:ea typeface="MS PGothic" panose="020B0600070205080204" pitchFamily="34" charset="-128"/>
                <a:cs typeface="+mn-cs"/>
              </a:rPr>
              <a:pPr defTabSz="457200" fontAlgn="base">
                <a:spcBef>
                  <a:spcPct val="0"/>
                </a:spcBef>
                <a:spcAft>
                  <a:spcPct val="0"/>
                </a:spcAft>
                <a:defRPr/>
              </a:pPr>
              <a:t>21</a:t>
            </a:fld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4152" y="2493254"/>
            <a:ext cx="2768373" cy="3394266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 bwMode="auto">
          <a:xfrm>
            <a:off x="4681539" y="2343541"/>
            <a:ext cx="693088" cy="3600059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chemeClr val="tx1">
                <a:lumMod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sp>
        <p:nvSpPr>
          <p:cNvPr id="15" name="Rectangle 14"/>
          <p:cNvSpPr/>
          <p:nvPr/>
        </p:nvSpPr>
        <p:spPr bwMode="auto">
          <a:xfrm>
            <a:off x="5374627" y="2493254"/>
            <a:ext cx="2777898" cy="3497971"/>
          </a:xfrm>
          <a:prstGeom prst="rect">
            <a:avLst/>
          </a:prstGeom>
          <a:noFill/>
          <a:ln w="7620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rgbClr val="999999"/>
              </a:solidFill>
              <a:effectLst/>
              <a:latin typeface="Arial" charset="0"/>
              <a:ea typeface="ＭＳ Ｐゴシック" pitchFamily="-96" charset="-128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4691063" y="1095374"/>
            <a:ext cx="1205884" cy="1248167"/>
          </a:xfrm>
          <a:prstGeom prst="rect">
            <a:avLst/>
          </a:prstGeom>
          <a:noFill/>
          <a:ln w="7620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rgbClr val="999999"/>
              </a:solidFill>
              <a:effectLst/>
              <a:latin typeface="Arial" charset="0"/>
              <a:ea typeface="ＭＳ Ｐゴシック" pitchFamily="-96" charset="-128"/>
            </a:endParaRPr>
          </a:p>
        </p:txBody>
      </p:sp>
      <p:cxnSp>
        <p:nvCxnSpPr>
          <p:cNvPr id="19" name="Straight Connector 18"/>
          <p:cNvCxnSpPr/>
          <p:nvPr/>
        </p:nvCxnSpPr>
        <p:spPr bwMode="auto">
          <a:xfrm>
            <a:off x="4691063" y="1095374"/>
            <a:ext cx="674039" cy="1442212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chemeClr val="tx1">
                <a:lumMod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21" name="Straight Connector 20"/>
          <p:cNvCxnSpPr/>
          <p:nvPr/>
        </p:nvCxnSpPr>
        <p:spPr bwMode="auto">
          <a:xfrm>
            <a:off x="5886888" y="1071561"/>
            <a:ext cx="2265637" cy="1421693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chemeClr val="tx1">
                <a:lumMod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26" name="Straight Connector 25"/>
          <p:cNvCxnSpPr/>
          <p:nvPr/>
        </p:nvCxnSpPr>
        <p:spPr bwMode="auto">
          <a:xfrm flipH="1">
            <a:off x="6260840" y="3351765"/>
            <a:ext cx="9331" cy="1939022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rgbClr val="FF0000"/>
            </a:solidFill>
            <a:prstDash val="solid"/>
            <a:round/>
            <a:headEnd type="oval" w="med" len="med"/>
            <a:tailEnd type="oval" w="med" len="med"/>
          </a:ln>
          <a:effectLst/>
        </p:spPr>
      </p:cxnSp>
      <p:cxnSp>
        <p:nvCxnSpPr>
          <p:cNvPr id="30" name="Straight Connector 29"/>
          <p:cNvCxnSpPr/>
          <p:nvPr/>
        </p:nvCxnSpPr>
        <p:spPr bwMode="auto">
          <a:xfrm flipH="1" flipV="1">
            <a:off x="6615404" y="5523720"/>
            <a:ext cx="634481" cy="9330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rgbClr val="FF0000"/>
            </a:solidFill>
            <a:prstDash val="solid"/>
            <a:round/>
            <a:headEnd type="oval" w="med" len="med"/>
            <a:tailEnd type="oval" w="med" len="med"/>
          </a:ln>
          <a:effectLst/>
        </p:spPr>
      </p:cxnSp>
      <p:pic>
        <p:nvPicPr>
          <p:cNvPr id="41" name="Content Placeholder 40"/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457200" y="3268602"/>
            <a:ext cx="3690063" cy="600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41871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3.33333E-6 L -0.00243 -0.1759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2" y="-87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600" b="1" dirty="0" smtClean="0">
                <a:solidFill>
                  <a:srgbClr val="000000"/>
                </a:solidFill>
                <a:latin typeface="Verdana" panose="020B0604030504040204" pitchFamily="34" charset="0"/>
                <a:cs typeface="Cambria" panose="02040503050406030204" pitchFamily="18" charset="0"/>
              </a:rPr>
              <a:t>Outline</a:t>
            </a:r>
            <a:endParaRPr altLang="en-US" sz="3600" b="1" dirty="0" smtClean="0">
              <a:solidFill>
                <a:srgbClr val="000000"/>
              </a:solidFill>
              <a:latin typeface="Verdana" panose="020B0604030504040204" pitchFamily="34" charset="0"/>
              <a:cs typeface="Cambria" panose="02040503050406030204" pitchFamily="18" charset="0"/>
            </a:endParaRPr>
          </a:p>
        </p:txBody>
      </p:sp>
      <p:sp>
        <p:nvSpPr>
          <p:cNvPr id="2150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Char char="•"/>
            </a:pPr>
            <a:r>
              <a:rPr lang="en-US" altLang="en-US" dirty="0" smtClean="0">
                <a:latin typeface="Verdana" panose="020B0604030504040204" pitchFamily="34" charset="0"/>
                <a:cs typeface="Calibri" panose="020F0502020204030204" pitchFamily="34" charset="0"/>
              </a:rPr>
              <a:t>Motivation</a:t>
            </a:r>
          </a:p>
          <a:p>
            <a:pPr>
              <a:buFontTx/>
              <a:buChar char="•"/>
            </a:pPr>
            <a:r>
              <a:rPr lang="en-US" altLang="en-US" dirty="0" smtClean="0">
                <a:latin typeface="Verdana" panose="020B0604030504040204" pitchFamily="34" charset="0"/>
                <a:cs typeface="Calibri" panose="020F0502020204030204" pitchFamily="34" charset="0"/>
              </a:rPr>
              <a:t>Problem Formulation</a:t>
            </a:r>
          </a:p>
          <a:p>
            <a:pPr>
              <a:buFontTx/>
              <a:buChar char="•"/>
            </a:pPr>
            <a:r>
              <a:rPr lang="en-US" altLang="en-US" dirty="0" smtClean="0">
                <a:latin typeface="Verdana" panose="020B0604030504040204" pitchFamily="34" charset="0"/>
                <a:cs typeface="Calibri" panose="020F0502020204030204" pitchFamily="34" charset="0"/>
              </a:rPr>
              <a:t>Algorithm</a:t>
            </a:r>
            <a:endParaRPr lang="en-US" altLang="en-US" dirty="0">
              <a:latin typeface="Verdana" panose="020B0604030504040204" pitchFamily="34" charset="0"/>
              <a:cs typeface="Calibri" panose="020F0502020204030204" pitchFamily="34" charset="0"/>
            </a:endParaRPr>
          </a:p>
          <a:p>
            <a:pPr eaLnBrk="1" hangingPunct="1">
              <a:buFontTx/>
              <a:buChar char="•"/>
            </a:pPr>
            <a:r>
              <a:rPr lang="en-US" altLang="en-US" sz="2400" b="1" dirty="0" smtClean="0">
                <a:solidFill>
                  <a:srgbClr val="000000"/>
                </a:solidFill>
                <a:latin typeface="Verdana" panose="020B0604030504040204" pitchFamily="34" charset="0"/>
                <a:cs typeface="Calibri" panose="020F0502020204030204" pitchFamily="34" charset="0"/>
              </a:rPr>
              <a:t>Results</a:t>
            </a:r>
            <a:endParaRPr lang="en-US" altLang="en-US" sz="2400" b="1" dirty="0" smtClean="0">
              <a:solidFill>
                <a:srgbClr val="000000"/>
              </a:solidFill>
              <a:latin typeface="Verdana" panose="020B0604030504040204" pitchFamily="34" charset="0"/>
              <a:cs typeface="Calibri" panose="020F0502020204030204" pitchFamily="34" charset="0"/>
            </a:endParaRPr>
          </a:p>
          <a:p>
            <a:pPr lvl="1">
              <a:buFontTx/>
              <a:buChar char="•"/>
            </a:pPr>
            <a:r>
              <a:rPr lang="en-US" altLang="en-US" b="1" dirty="0" smtClean="0">
                <a:solidFill>
                  <a:srgbClr val="000000"/>
                </a:solidFill>
                <a:latin typeface="Verdana" panose="020B0604030504040204" pitchFamily="34" charset="0"/>
                <a:cs typeface="Calibri" panose="020F0502020204030204" pitchFamily="34" charset="0"/>
              </a:rPr>
              <a:t>Probability Distributions</a:t>
            </a:r>
          </a:p>
          <a:p>
            <a:pPr lvl="1">
              <a:buFontTx/>
              <a:buChar char="•"/>
            </a:pPr>
            <a:r>
              <a:rPr lang="en-US" altLang="en-US" b="1" dirty="0" smtClean="0">
                <a:solidFill>
                  <a:srgbClr val="000000"/>
                </a:solidFill>
                <a:latin typeface="Verdana" panose="020B0604030504040204" pitchFamily="34" charset="0"/>
                <a:cs typeface="Calibri" panose="020F0502020204030204" pitchFamily="34" charset="0"/>
              </a:rPr>
              <a:t>Greedy vs. Random</a:t>
            </a:r>
          </a:p>
          <a:p>
            <a:pPr eaLnBrk="1" hangingPunct="1">
              <a:buFontTx/>
              <a:buChar char="•"/>
            </a:pPr>
            <a:r>
              <a:rPr lang="en-US" altLang="en-US" dirty="0" smtClean="0">
                <a:latin typeface="Verdana" panose="020B0604030504040204" pitchFamily="34" charset="0"/>
                <a:cs typeface="Calibri" panose="020F0502020204030204" pitchFamily="34" charset="0"/>
              </a:rPr>
              <a:t>Future Work</a:t>
            </a:r>
            <a:endParaRPr lang="en-US" altLang="en-US" dirty="0" smtClean="0">
              <a:latin typeface="Verdana" panose="020B0604030504040204" pitchFamily="34" charset="0"/>
              <a:cs typeface="Calibri" panose="020F0502020204030204" pitchFamily="34" charset="0"/>
            </a:endParaRPr>
          </a:p>
          <a:p>
            <a:pPr eaLnBrk="1" hangingPunct="1">
              <a:buFontTx/>
              <a:buChar char="•"/>
            </a:pPr>
            <a:r>
              <a:rPr lang="en-US" altLang="en-US" dirty="0" smtClean="0">
                <a:latin typeface="Verdana" panose="020B0604030504040204" pitchFamily="34" charset="0"/>
                <a:cs typeface="Calibri" panose="020F0502020204030204" pitchFamily="34" charset="0"/>
              </a:rPr>
              <a:t>Questions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fld id="{3D2B4A95-5819-4039-98A0-E49D4335AF6A}" type="slidenum">
              <a:rPr lang="en-US" altLang="en-US" kern="1200" smtClean="0">
                <a:ea typeface="MS PGothic" panose="020B0600070205080204" pitchFamily="34" charset="-128"/>
                <a:cs typeface="+mn-cs"/>
              </a:rPr>
              <a:pPr defTabSz="457200" fontAlgn="base">
                <a:spcBef>
                  <a:spcPct val="0"/>
                </a:spcBef>
                <a:spcAft>
                  <a:spcPct val="0"/>
                </a:spcAft>
                <a:defRPr/>
              </a:pPr>
              <a:t>22</a:t>
            </a:fld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kern="1200" smtClean="0">
                <a:ea typeface="MS PGothic" panose="020B0600070205080204" pitchFamily="34" charset="-128"/>
                <a:cs typeface="+mn-cs"/>
              </a:rPr>
              <a:t>3/13/2015</a:t>
            </a:r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2677867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57200" y="1825904"/>
            <a:ext cx="4005263" cy="3434792"/>
          </a:xfrm>
          <a:prstGeom prst="rect">
            <a:avLst/>
          </a:prstGeom>
        </p:spPr>
      </p:pic>
      <p:pic>
        <p:nvPicPr>
          <p:cNvPr id="2" name="Content Placeholder 1"/>
          <p:cNvPicPr>
            <a:picLocks noGrp="1" noChangeAspect="1"/>
          </p:cNvPicPr>
          <p:nvPr>
            <p:ph idx="10"/>
          </p:nvPr>
        </p:nvPicPr>
        <p:blipFill>
          <a:blip r:embed="rId3"/>
          <a:stretch>
            <a:fillRect/>
          </a:stretch>
        </p:blipFill>
        <p:spPr>
          <a:xfrm>
            <a:off x="4691063" y="1825904"/>
            <a:ext cx="4005262" cy="3434791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Probability Distributions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kern="1200" smtClean="0">
                <a:ea typeface="MS PGothic" panose="020B0600070205080204" pitchFamily="34" charset="-128"/>
                <a:cs typeface="+mn-cs"/>
              </a:rPr>
              <a:t>3/13/2015</a:t>
            </a:r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fld id="{3D2B4A95-5819-4039-98A0-E49D4335AF6A}" type="slidenum">
              <a:rPr lang="en-US" altLang="en-US" kern="1200" smtClean="0">
                <a:ea typeface="MS PGothic" panose="020B0600070205080204" pitchFamily="34" charset="-128"/>
                <a:cs typeface="+mn-cs"/>
              </a:rPr>
              <a:pPr defTabSz="457200" fontAlgn="base">
                <a:spcBef>
                  <a:spcPct val="0"/>
                </a:spcBef>
                <a:spcAft>
                  <a:spcPct val="0"/>
                </a:spcAft>
                <a:defRPr/>
              </a:pPr>
              <a:t>23</a:t>
            </a:fld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199" y="5365102"/>
            <a:ext cx="40052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Greedy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691063" y="5365102"/>
            <a:ext cx="40052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Random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01579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57200" y="1835708"/>
            <a:ext cx="4005263" cy="3415183"/>
          </a:xfrm>
          <a:prstGeom prst="rect">
            <a:avLst/>
          </a:prstGeom>
        </p:spPr>
      </p:pic>
      <p:pic>
        <p:nvPicPr>
          <p:cNvPr id="2" name="Content Placeholder 1"/>
          <p:cNvPicPr>
            <a:picLocks noGrp="1" noChangeAspect="1"/>
          </p:cNvPicPr>
          <p:nvPr>
            <p:ph idx="10"/>
          </p:nvPr>
        </p:nvPicPr>
        <p:blipFill>
          <a:blip r:embed="rId4"/>
          <a:stretch>
            <a:fillRect/>
          </a:stretch>
        </p:blipFill>
        <p:spPr>
          <a:xfrm>
            <a:off x="4691063" y="1828484"/>
            <a:ext cx="4005262" cy="3429631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Probability Distributions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kern="1200" smtClean="0">
                <a:ea typeface="MS PGothic" panose="020B0600070205080204" pitchFamily="34" charset="-128"/>
              </a:rPr>
              <a:t>3/13/2015</a:t>
            </a:r>
            <a:endParaRPr lang="en-US" altLang="en-US" kern="1200" dirty="0">
              <a:ea typeface="MS PGothic" panose="020B0600070205080204" pitchFamily="34" charset="-128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fld id="{3D2B4A95-5819-4039-98A0-E49D4335AF6A}" type="slidenum">
              <a:rPr lang="en-US" altLang="en-US" kern="1200" smtClean="0">
                <a:ea typeface="MS PGothic" panose="020B0600070205080204" pitchFamily="34" charset="-128"/>
              </a:rPr>
              <a:pPr defTabSz="457200" fontAlgn="base">
                <a:spcBef>
                  <a:spcPct val="0"/>
                </a:spcBef>
                <a:spcAft>
                  <a:spcPct val="0"/>
                </a:spcAft>
                <a:defRPr/>
              </a:pPr>
              <a:t>24</a:t>
            </a:fld>
            <a:endParaRPr lang="en-US" altLang="en-US" kern="1200" dirty="0">
              <a:ea typeface="MS PGothic" panose="020B0600070205080204" pitchFamily="34" charset="-128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7199" y="5365102"/>
            <a:ext cx="40052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Greedy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691063" y="5365102"/>
            <a:ext cx="40052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Random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478761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57200" y="1833439"/>
            <a:ext cx="4005263" cy="3419722"/>
          </a:xfrm>
          <a:prstGeom prst="rect">
            <a:avLst/>
          </a:prstGeom>
        </p:spPr>
      </p:pic>
      <p:pic>
        <p:nvPicPr>
          <p:cNvPr id="2" name="Content Placeholder 1"/>
          <p:cNvPicPr>
            <a:picLocks noGrp="1" noChangeAspect="1"/>
          </p:cNvPicPr>
          <p:nvPr>
            <p:ph idx="10"/>
          </p:nvPr>
        </p:nvPicPr>
        <p:blipFill>
          <a:blip r:embed="rId4"/>
          <a:stretch>
            <a:fillRect/>
          </a:stretch>
        </p:blipFill>
        <p:spPr>
          <a:xfrm>
            <a:off x="4691063" y="1840964"/>
            <a:ext cx="4005262" cy="3404671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Probability Distributions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kern="1200" smtClean="0">
                <a:ea typeface="MS PGothic" panose="020B0600070205080204" pitchFamily="34" charset="-128"/>
                <a:cs typeface="+mn-cs"/>
              </a:rPr>
              <a:t>3/13/2015</a:t>
            </a:r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fld id="{3D2B4A95-5819-4039-98A0-E49D4335AF6A}" type="slidenum">
              <a:rPr lang="en-US" altLang="en-US" kern="1200" smtClean="0">
                <a:ea typeface="MS PGothic" panose="020B0600070205080204" pitchFamily="34" charset="-128"/>
                <a:cs typeface="+mn-cs"/>
              </a:rPr>
              <a:pPr defTabSz="457200" fontAlgn="base">
                <a:spcBef>
                  <a:spcPct val="0"/>
                </a:spcBef>
                <a:spcAft>
                  <a:spcPct val="0"/>
                </a:spcAft>
                <a:defRPr/>
              </a:pPr>
              <a:t>25</a:t>
            </a:fld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7199" y="5365102"/>
            <a:ext cx="40052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Greedy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691063" y="5365102"/>
            <a:ext cx="40052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Random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980307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57200" y="1844712"/>
            <a:ext cx="4005263" cy="3397176"/>
          </a:xfrm>
          <a:prstGeom prst="rect">
            <a:avLst/>
          </a:prstGeom>
        </p:spPr>
      </p:pic>
      <p:pic>
        <p:nvPicPr>
          <p:cNvPr id="2" name="Content Placeholder 1"/>
          <p:cNvPicPr>
            <a:picLocks noGrp="1" noChangeAspect="1"/>
          </p:cNvPicPr>
          <p:nvPr>
            <p:ph idx="10"/>
          </p:nvPr>
        </p:nvPicPr>
        <p:blipFill>
          <a:blip r:embed="rId4"/>
          <a:stretch>
            <a:fillRect/>
          </a:stretch>
        </p:blipFill>
        <p:spPr>
          <a:xfrm>
            <a:off x="4691063" y="1833688"/>
            <a:ext cx="4005262" cy="3419224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Probability Distributions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kern="1200" smtClean="0">
                <a:ea typeface="MS PGothic" panose="020B0600070205080204" pitchFamily="34" charset="-128"/>
                <a:cs typeface="+mn-cs"/>
              </a:rPr>
              <a:t>3/13/2015</a:t>
            </a:r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fld id="{3D2B4A95-5819-4039-98A0-E49D4335AF6A}" type="slidenum">
              <a:rPr lang="en-US" altLang="en-US" kern="1200" smtClean="0">
                <a:ea typeface="MS PGothic" panose="020B0600070205080204" pitchFamily="34" charset="-128"/>
                <a:cs typeface="+mn-cs"/>
              </a:rPr>
              <a:pPr defTabSz="457200" fontAlgn="base">
                <a:spcBef>
                  <a:spcPct val="0"/>
                </a:spcBef>
                <a:spcAft>
                  <a:spcPct val="0"/>
                </a:spcAft>
                <a:defRPr/>
              </a:pPr>
              <a:t>26</a:t>
            </a:fld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7199" y="5365102"/>
            <a:ext cx="40052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Greedy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691063" y="5365102"/>
            <a:ext cx="40052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Random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148216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57200" y="1820105"/>
            <a:ext cx="4005263" cy="3446389"/>
          </a:xfrm>
          <a:prstGeom prst="rect">
            <a:avLst/>
          </a:prstGeom>
        </p:spPr>
      </p:pic>
      <p:pic>
        <p:nvPicPr>
          <p:cNvPr id="2" name="Content Placeholder 1"/>
          <p:cNvPicPr>
            <a:picLocks noGrp="1" noChangeAspect="1"/>
          </p:cNvPicPr>
          <p:nvPr>
            <p:ph idx="10"/>
          </p:nvPr>
        </p:nvPicPr>
        <p:blipFill>
          <a:blip r:embed="rId4"/>
          <a:stretch>
            <a:fillRect/>
          </a:stretch>
        </p:blipFill>
        <p:spPr>
          <a:xfrm>
            <a:off x="4691063" y="1815579"/>
            <a:ext cx="4005262" cy="3455441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Probability Distributions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kern="1200" smtClean="0">
                <a:ea typeface="MS PGothic" panose="020B0600070205080204" pitchFamily="34" charset="-128"/>
                <a:cs typeface="+mn-cs"/>
              </a:rPr>
              <a:t>3/13/2015</a:t>
            </a:r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fld id="{3D2B4A95-5819-4039-98A0-E49D4335AF6A}" type="slidenum">
              <a:rPr lang="en-US" altLang="en-US" kern="1200" smtClean="0">
                <a:ea typeface="MS PGothic" panose="020B0600070205080204" pitchFamily="34" charset="-128"/>
                <a:cs typeface="+mn-cs"/>
              </a:rPr>
              <a:pPr defTabSz="457200" fontAlgn="base">
                <a:spcBef>
                  <a:spcPct val="0"/>
                </a:spcBef>
                <a:spcAft>
                  <a:spcPct val="0"/>
                </a:spcAft>
                <a:defRPr/>
              </a:pPr>
              <a:t>27</a:t>
            </a:fld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7199" y="5365102"/>
            <a:ext cx="40052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Greedy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691063" y="5365102"/>
            <a:ext cx="40052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Random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307278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57200" y="1838847"/>
            <a:ext cx="4005263" cy="3408905"/>
          </a:xfrm>
          <a:prstGeom prst="rect">
            <a:avLst/>
          </a:prstGeom>
        </p:spPr>
      </p:pic>
      <p:pic>
        <p:nvPicPr>
          <p:cNvPr id="2" name="Content Placeholder 1"/>
          <p:cNvPicPr>
            <a:picLocks noGrp="1" noChangeAspect="1"/>
          </p:cNvPicPr>
          <p:nvPr>
            <p:ph idx="10"/>
          </p:nvPr>
        </p:nvPicPr>
        <p:blipFill>
          <a:blip r:embed="rId4"/>
          <a:stretch>
            <a:fillRect/>
          </a:stretch>
        </p:blipFill>
        <p:spPr>
          <a:xfrm>
            <a:off x="4691063" y="1822730"/>
            <a:ext cx="4005262" cy="344114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Probability Distributions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kern="1200" smtClean="0">
                <a:ea typeface="MS PGothic" panose="020B0600070205080204" pitchFamily="34" charset="-128"/>
                <a:cs typeface="+mn-cs"/>
              </a:rPr>
              <a:t>3/13/2015</a:t>
            </a:r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fld id="{3D2B4A95-5819-4039-98A0-E49D4335AF6A}" type="slidenum">
              <a:rPr lang="en-US" altLang="en-US" kern="1200" smtClean="0">
                <a:ea typeface="MS PGothic" panose="020B0600070205080204" pitchFamily="34" charset="-128"/>
                <a:cs typeface="+mn-cs"/>
              </a:rPr>
              <a:pPr defTabSz="457200" fontAlgn="base">
                <a:spcBef>
                  <a:spcPct val="0"/>
                </a:spcBef>
                <a:spcAft>
                  <a:spcPct val="0"/>
                </a:spcAft>
                <a:defRPr/>
              </a:pPr>
              <a:t>28</a:t>
            </a:fld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7199" y="5365102"/>
            <a:ext cx="40052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Greedy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691063" y="5365102"/>
            <a:ext cx="40052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Random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945021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Quality Assurance Inspectors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1"/>
          </p:nvPr>
        </p:nvSpPr>
        <p:spPr>
          <a:xfrm>
            <a:off x="457200" y="6172200"/>
            <a:ext cx="5822302" cy="182563"/>
          </a:xfrm>
        </p:spPr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kern="1200" dirty="0" smtClean="0">
                <a:ea typeface="MS PGothic" panose="020B0600070205080204" pitchFamily="34" charset="-128"/>
                <a:cs typeface="+mn-cs"/>
              </a:rPr>
              <a:t>3/13/2015</a:t>
            </a:r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fld id="{3D2B4A95-5819-4039-98A0-E49D4335AF6A}" type="slidenum">
              <a:rPr lang="en-US" altLang="en-US" kern="1200" smtClean="0">
                <a:ea typeface="MS PGothic" panose="020B0600070205080204" pitchFamily="34" charset="-128"/>
                <a:cs typeface="+mn-cs"/>
              </a:rPr>
              <a:pPr defTabSz="457200" fontAlgn="base">
                <a:spcBef>
                  <a:spcPct val="0"/>
                </a:spcBef>
                <a:spcAft>
                  <a:spcPct val="0"/>
                </a:spcAft>
                <a:defRPr/>
              </a:pPr>
              <a:t>2</a:t>
            </a:fld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2"/>
          </p:nvPr>
        </p:nvSpPr>
        <p:spPr>
          <a:xfrm>
            <a:off x="457200" y="6354763"/>
            <a:ext cx="4730620" cy="182562"/>
          </a:xfrm>
        </p:spPr>
        <p:txBody>
          <a:bodyPr/>
          <a:lstStyle/>
          <a:p>
            <a:pPr defTabSz="457200">
              <a:defRPr/>
            </a:pPr>
            <a:r>
              <a:rPr lang="en-US" kern="1200" dirty="0" smtClean="0"/>
              <a:t>https://www.mhi-global.com/discover/graph/feature/no165.html</a:t>
            </a:r>
            <a:endParaRPr lang="en-US" kern="1200" dirty="0"/>
          </a:p>
        </p:txBody>
      </p:sp>
      <p:pic>
        <p:nvPicPr>
          <p:cNvPr id="1026" name="Picture 2" descr="https://www.mhi-global.com/discover/graph/feature/images/no165_pic07_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2715" y="1365241"/>
            <a:ext cx="6198571" cy="4127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416905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57200" y="1828215"/>
            <a:ext cx="4005263" cy="3430169"/>
          </a:xfrm>
          <a:prstGeom prst="rect">
            <a:avLst/>
          </a:prstGeom>
        </p:spPr>
      </p:pic>
      <p:pic>
        <p:nvPicPr>
          <p:cNvPr id="2" name="Content Placeholder 1"/>
          <p:cNvPicPr>
            <a:picLocks noGrp="1" noChangeAspect="1"/>
          </p:cNvPicPr>
          <p:nvPr>
            <p:ph idx="10"/>
          </p:nvPr>
        </p:nvPicPr>
        <p:blipFill>
          <a:blip r:embed="rId4"/>
          <a:stretch>
            <a:fillRect/>
          </a:stretch>
        </p:blipFill>
        <p:spPr>
          <a:xfrm>
            <a:off x="4691063" y="1814308"/>
            <a:ext cx="4005262" cy="3457984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Probability Distributions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kern="1200" smtClean="0">
                <a:ea typeface="MS PGothic" panose="020B0600070205080204" pitchFamily="34" charset="-128"/>
                <a:cs typeface="+mn-cs"/>
              </a:rPr>
              <a:t>3/13/2015</a:t>
            </a:r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fld id="{3D2B4A95-5819-4039-98A0-E49D4335AF6A}" type="slidenum">
              <a:rPr lang="en-US" altLang="en-US" kern="1200" smtClean="0">
                <a:ea typeface="MS PGothic" panose="020B0600070205080204" pitchFamily="34" charset="-128"/>
                <a:cs typeface="+mn-cs"/>
              </a:rPr>
              <a:pPr defTabSz="457200" fontAlgn="base">
                <a:spcBef>
                  <a:spcPct val="0"/>
                </a:spcBef>
                <a:spcAft>
                  <a:spcPct val="0"/>
                </a:spcAft>
                <a:defRPr/>
              </a:pPr>
              <a:t>29</a:t>
            </a:fld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7199" y="5365102"/>
            <a:ext cx="40052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Greedy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691063" y="5365102"/>
            <a:ext cx="40052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Random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87388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57200" y="1823869"/>
            <a:ext cx="4005263" cy="3438862"/>
          </a:xfrm>
          <a:prstGeom prst="rect">
            <a:avLst/>
          </a:prstGeom>
        </p:spPr>
      </p:pic>
      <p:pic>
        <p:nvPicPr>
          <p:cNvPr id="3" name="Content Placeholder 2"/>
          <p:cNvPicPr>
            <a:picLocks noGrp="1" noChangeAspect="1"/>
          </p:cNvPicPr>
          <p:nvPr>
            <p:ph idx="10"/>
          </p:nvPr>
        </p:nvPicPr>
        <p:blipFill>
          <a:blip r:embed="rId4"/>
          <a:stretch>
            <a:fillRect/>
          </a:stretch>
        </p:blipFill>
        <p:spPr>
          <a:xfrm>
            <a:off x="4691063" y="1828206"/>
            <a:ext cx="4005262" cy="3430188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Probability Distributions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kern="1200" smtClean="0">
                <a:ea typeface="MS PGothic" panose="020B0600070205080204" pitchFamily="34" charset="-128"/>
                <a:cs typeface="+mn-cs"/>
              </a:rPr>
              <a:t>3/13/2015</a:t>
            </a:r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fld id="{3D2B4A95-5819-4039-98A0-E49D4335AF6A}" type="slidenum">
              <a:rPr lang="en-US" altLang="en-US" kern="1200" smtClean="0">
                <a:ea typeface="MS PGothic" panose="020B0600070205080204" pitchFamily="34" charset="-128"/>
                <a:cs typeface="+mn-cs"/>
              </a:rPr>
              <a:pPr defTabSz="457200" fontAlgn="base">
                <a:spcBef>
                  <a:spcPct val="0"/>
                </a:spcBef>
                <a:spcAft>
                  <a:spcPct val="0"/>
                </a:spcAft>
                <a:defRPr/>
              </a:pPr>
              <a:t>30</a:t>
            </a:fld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7199" y="5365102"/>
            <a:ext cx="40052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Greedy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691063" y="5365102"/>
            <a:ext cx="40052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Random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314186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57200" y="1833983"/>
            <a:ext cx="4005263" cy="3418633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Probability Distributions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kern="1200" smtClean="0">
                <a:ea typeface="MS PGothic" panose="020B0600070205080204" pitchFamily="34" charset="-128"/>
                <a:cs typeface="+mn-cs"/>
              </a:rPr>
              <a:t>3/13/2015</a:t>
            </a:r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fld id="{3D2B4A95-5819-4039-98A0-E49D4335AF6A}" type="slidenum">
              <a:rPr lang="en-US" altLang="en-US" kern="1200" smtClean="0">
                <a:ea typeface="MS PGothic" panose="020B0600070205080204" pitchFamily="34" charset="-128"/>
                <a:cs typeface="+mn-cs"/>
              </a:rPr>
              <a:pPr defTabSz="457200" fontAlgn="base">
                <a:spcBef>
                  <a:spcPct val="0"/>
                </a:spcBef>
                <a:spcAft>
                  <a:spcPct val="0"/>
                </a:spcAft>
                <a:defRPr/>
              </a:pPr>
              <a:t>31</a:t>
            </a:fld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  <p:pic>
        <p:nvPicPr>
          <p:cNvPr id="10" name="Content Placeholder 2"/>
          <p:cNvPicPr>
            <a:picLocks noGrp="1" noChangeAspect="1"/>
          </p:cNvPicPr>
          <p:nvPr>
            <p:ph idx="10"/>
          </p:nvPr>
        </p:nvPicPr>
        <p:blipFill>
          <a:blip r:embed="rId4"/>
          <a:stretch>
            <a:fillRect/>
          </a:stretch>
        </p:blipFill>
        <p:spPr>
          <a:xfrm>
            <a:off x="4691063" y="1828206"/>
            <a:ext cx="4005262" cy="343018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57199" y="5365102"/>
            <a:ext cx="40052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Greedy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691063" y="5365102"/>
            <a:ext cx="40052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Random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013637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2001511"/>
            <a:ext cx="4005263" cy="3083578"/>
          </a:xfrm>
          <a:prstGeom prst="rect">
            <a:avLst/>
          </a:prstGeom>
        </p:spPr>
      </p:pic>
      <p:pic>
        <p:nvPicPr>
          <p:cNvPr id="10" name="Content Placeholder 9"/>
          <p:cNvPicPr>
            <a:picLocks noGrp="1" noChangeAspect="1"/>
          </p:cNvPicPr>
          <p:nvPr>
            <p:ph idx="10"/>
          </p:nvPr>
        </p:nvPicPr>
        <p:blipFill>
          <a:blip r:embed="rId3"/>
          <a:stretch>
            <a:fillRect/>
          </a:stretch>
        </p:blipFill>
        <p:spPr>
          <a:xfrm>
            <a:off x="4691063" y="2005927"/>
            <a:ext cx="4005262" cy="3074746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Greedy vs. Random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kern="1200" smtClean="0">
                <a:ea typeface="MS PGothic" panose="020B0600070205080204" pitchFamily="34" charset="-128"/>
                <a:cs typeface="+mn-cs"/>
              </a:rPr>
              <a:t>3/13/2015</a:t>
            </a:r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fld id="{3D2B4A95-5819-4039-98A0-E49D4335AF6A}" type="slidenum">
              <a:rPr lang="en-US" altLang="en-US" kern="1200" smtClean="0">
                <a:ea typeface="MS PGothic" panose="020B0600070205080204" pitchFamily="34" charset="-128"/>
                <a:cs typeface="+mn-cs"/>
              </a:rPr>
              <a:pPr defTabSz="457200" fontAlgn="base">
                <a:spcBef>
                  <a:spcPct val="0"/>
                </a:spcBef>
                <a:spcAft>
                  <a:spcPct val="0"/>
                </a:spcAft>
                <a:defRPr/>
              </a:pPr>
              <a:t>32</a:t>
            </a:fld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57199" y="5365102"/>
            <a:ext cx="40052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Greedy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691063" y="5365102"/>
            <a:ext cx="40052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Random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241804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Greedy vs. Random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6173" y="1371600"/>
            <a:ext cx="5651653" cy="4343400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kern="1200" smtClean="0">
                <a:ea typeface="MS PGothic" panose="020B0600070205080204" pitchFamily="34" charset="-128"/>
                <a:cs typeface="+mn-cs"/>
              </a:rPr>
              <a:t>3/13/2015</a:t>
            </a:r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fld id="{3D2B4A95-5819-4039-98A0-E49D4335AF6A}" type="slidenum">
              <a:rPr lang="en-US" altLang="en-US" kern="1200" smtClean="0">
                <a:ea typeface="MS PGothic" panose="020B0600070205080204" pitchFamily="34" charset="-128"/>
                <a:cs typeface="+mn-cs"/>
              </a:rPr>
              <a:pPr defTabSz="457200" fontAlgn="base">
                <a:spcBef>
                  <a:spcPct val="0"/>
                </a:spcBef>
                <a:spcAft>
                  <a:spcPct val="0"/>
                </a:spcAft>
                <a:defRPr/>
              </a:pPr>
              <a:t>33</a:t>
            </a:fld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2218029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600" b="1" dirty="0" smtClean="0">
                <a:solidFill>
                  <a:srgbClr val="000000"/>
                </a:solidFill>
                <a:latin typeface="Verdana" panose="020B0604030504040204" pitchFamily="34" charset="0"/>
                <a:cs typeface="Cambria" panose="02040503050406030204" pitchFamily="18" charset="0"/>
              </a:rPr>
              <a:t>Outline</a:t>
            </a:r>
            <a:endParaRPr altLang="en-US" sz="3600" b="1" dirty="0" smtClean="0">
              <a:solidFill>
                <a:srgbClr val="000000"/>
              </a:solidFill>
              <a:latin typeface="Verdana" panose="020B0604030504040204" pitchFamily="34" charset="0"/>
              <a:cs typeface="Cambria" panose="02040503050406030204" pitchFamily="18" charset="0"/>
            </a:endParaRPr>
          </a:p>
        </p:txBody>
      </p:sp>
      <p:sp>
        <p:nvSpPr>
          <p:cNvPr id="2150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Char char="•"/>
            </a:pPr>
            <a:r>
              <a:rPr lang="en-US" altLang="en-US" dirty="0" smtClean="0">
                <a:latin typeface="Verdana" panose="020B0604030504040204" pitchFamily="34" charset="0"/>
                <a:cs typeface="Calibri" panose="020F0502020204030204" pitchFamily="34" charset="0"/>
              </a:rPr>
              <a:t>Motivation</a:t>
            </a:r>
          </a:p>
          <a:p>
            <a:pPr>
              <a:buFontTx/>
              <a:buChar char="•"/>
            </a:pPr>
            <a:r>
              <a:rPr lang="en-US" altLang="en-US" dirty="0" smtClean="0">
                <a:latin typeface="Verdana" panose="020B0604030504040204" pitchFamily="34" charset="0"/>
                <a:cs typeface="Calibri" panose="020F0502020204030204" pitchFamily="34" charset="0"/>
              </a:rPr>
              <a:t>Problem Formulation</a:t>
            </a:r>
          </a:p>
          <a:p>
            <a:pPr>
              <a:buFontTx/>
              <a:buChar char="•"/>
            </a:pPr>
            <a:r>
              <a:rPr lang="en-US" altLang="en-US" dirty="0" smtClean="0">
                <a:latin typeface="Verdana" panose="020B0604030504040204" pitchFamily="34" charset="0"/>
                <a:cs typeface="Calibri" panose="020F0502020204030204" pitchFamily="34" charset="0"/>
              </a:rPr>
              <a:t>Algorithm</a:t>
            </a:r>
          </a:p>
          <a:p>
            <a:pPr>
              <a:buFontTx/>
              <a:buChar char="•"/>
            </a:pPr>
            <a:r>
              <a:rPr lang="en-US" altLang="en-US" dirty="0" smtClean="0">
                <a:latin typeface="Verdana" panose="020B0604030504040204" pitchFamily="34" charset="0"/>
                <a:cs typeface="Calibri" panose="020F0502020204030204" pitchFamily="34" charset="0"/>
              </a:rPr>
              <a:t>Results</a:t>
            </a:r>
            <a:endParaRPr lang="en-US" altLang="en-US" dirty="0">
              <a:latin typeface="Verdana" panose="020B0604030504040204" pitchFamily="34" charset="0"/>
              <a:cs typeface="Calibri" panose="020F0502020204030204" pitchFamily="34" charset="0"/>
            </a:endParaRPr>
          </a:p>
          <a:p>
            <a:pPr eaLnBrk="1" hangingPunct="1">
              <a:buFontTx/>
              <a:buChar char="•"/>
            </a:pPr>
            <a:r>
              <a:rPr lang="en-US" altLang="en-US" sz="2400" b="1" dirty="0" smtClean="0">
                <a:solidFill>
                  <a:srgbClr val="000000"/>
                </a:solidFill>
                <a:latin typeface="Verdana" panose="020B0604030504040204" pitchFamily="34" charset="0"/>
                <a:cs typeface="Calibri" panose="020F0502020204030204" pitchFamily="34" charset="0"/>
              </a:rPr>
              <a:t>Future Work</a:t>
            </a:r>
            <a:endParaRPr lang="en-US" altLang="en-US" sz="2400" b="1" dirty="0" smtClean="0">
              <a:solidFill>
                <a:srgbClr val="000000"/>
              </a:solidFill>
              <a:latin typeface="Verdana" panose="020B0604030504040204" pitchFamily="34" charset="0"/>
              <a:cs typeface="Calibri" panose="020F0502020204030204" pitchFamily="34" charset="0"/>
            </a:endParaRPr>
          </a:p>
          <a:p>
            <a:pPr eaLnBrk="1" hangingPunct="1">
              <a:buFontTx/>
              <a:buChar char="•"/>
            </a:pPr>
            <a:r>
              <a:rPr lang="en-US" altLang="en-US" dirty="0" smtClean="0">
                <a:latin typeface="Verdana" panose="020B0604030504040204" pitchFamily="34" charset="0"/>
                <a:cs typeface="Calibri" panose="020F0502020204030204" pitchFamily="34" charset="0"/>
              </a:rPr>
              <a:t>Questions</a:t>
            </a:r>
            <a:endParaRPr lang="en-US" altLang="en-US" dirty="0" smtClean="0">
              <a:latin typeface="Verdana" panose="020B060403050404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fld id="{3D2B4A95-5819-4039-98A0-E49D4335AF6A}" type="slidenum">
              <a:rPr lang="en-US" altLang="en-US" kern="1200" smtClean="0">
                <a:ea typeface="MS PGothic" panose="020B0600070205080204" pitchFamily="34" charset="-128"/>
                <a:cs typeface="+mn-cs"/>
              </a:rPr>
              <a:pPr defTabSz="457200" fontAlgn="base">
                <a:spcBef>
                  <a:spcPct val="0"/>
                </a:spcBef>
                <a:spcAft>
                  <a:spcPct val="0"/>
                </a:spcAft>
                <a:defRPr/>
              </a:pPr>
              <a:t>34</a:t>
            </a:fld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kern="1200" smtClean="0">
                <a:ea typeface="MS PGothic" panose="020B0600070205080204" pitchFamily="34" charset="-128"/>
                <a:cs typeface="+mn-cs"/>
              </a:rPr>
              <a:t>3/13/2015</a:t>
            </a:r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2348391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Plan over additional views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Plan with longer horizon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More training data to refine confidence values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Image processing to map regions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kern="1200" smtClean="0">
                <a:ea typeface="MS PGothic" panose="020B0600070205080204" pitchFamily="34" charset="-128"/>
                <a:cs typeface="+mn-cs"/>
              </a:rPr>
              <a:t>3/13/2015</a:t>
            </a:r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fld id="{3D2B4A95-5819-4039-98A0-E49D4335AF6A}" type="slidenum">
              <a:rPr lang="en-US" altLang="en-US" kern="1200" smtClean="0">
                <a:ea typeface="MS PGothic" panose="020B0600070205080204" pitchFamily="34" charset="-128"/>
                <a:cs typeface="+mn-cs"/>
              </a:rPr>
              <a:pPr defTabSz="457200" fontAlgn="base">
                <a:spcBef>
                  <a:spcPct val="0"/>
                </a:spcBef>
                <a:spcAft>
                  <a:spcPct val="0"/>
                </a:spcAft>
                <a:defRPr/>
              </a:pPr>
              <a:t>35</a:t>
            </a:fld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2387832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71268" y="3167390"/>
            <a:ext cx="74014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kern="1200" dirty="0" smtClean="0">
                <a:solidFill>
                  <a:srgbClr val="61504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Questions?</a:t>
            </a:r>
            <a:endParaRPr lang="en-US" sz="2800" b="1" kern="1200" dirty="0">
              <a:solidFill>
                <a:srgbClr val="615042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fld id="{3D2B4A95-5819-4039-98A0-E49D4335AF6A}" type="slidenum">
              <a:rPr lang="en-US" altLang="en-US" kern="1200" smtClean="0">
                <a:ea typeface="MS PGothic" panose="020B0600070205080204" pitchFamily="34" charset="-128"/>
                <a:cs typeface="+mn-cs"/>
              </a:rPr>
              <a:pPr defTabSz="457200" fontAlgn="base">
                <a:spcBef>
                  <a:spcPct val="0"/>
                </a:spcBef>
                <a:spcAft>
                  <a:spcPct val="0"/>
                </a:spcAft>
                <a:defRPr/>
              </a:pPr>
              <a:t>36</a:t>
            </a:fld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kern="1200" smtClean="0">
                <a:ea typeface="MS PGothic" panose="020B0600070205080204" pitchFamily="34" charset="-128"/>
                <a:cs typeface="+mn-cs"/>
              </a:rPr>
              <a:t>3/13/2015</a:t>
            </a:r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1274616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2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>
                <a:latin typeface="Verdana" panose="020B0604030504040204" pitchFamily="34" charset="0"/>
                <a:cs typeface="Cambria" panose="02040503050406030204" pitchFamily="18" charset="0"/>
              </a:rPr>
              <a:t>View Planning</a:t>
            </a:r>
            <a:endParaRPr altLang="en-US" dirty="0" smtClean="0">
              <a:latin typeface="Verdana" panose="020B0604030504040204" pitchFamily="34" charset="0"/>
              <a:cs typeface="Cambria" panose="02040503050406030204" pitchFamily="18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kern="1200" smtClean="0">
                <a:ea typeface="MS PGothic" panose="020B0600070205080204" pitchFamily="34" charset="-128"/>
                <a:cs typeface="+mn-cs"/>
              </a:rPr>
              <a:t>3/13/2015</a:t>
            </a:r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1773618" y="1995419"/>
            <a:ext cx="3657600" cy="1344960"/>
            <a:chOff x="639762" y="1376259"/>
            <a:chExt cx="3657600" cy="134496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9762" y="1376259"/>
              <a:ext cx="3657600" cy="1344960"/>
            </a:xfrm>
            <a:prstGeom prst="rect">
              <a:avLst/>
            </a:prstGeom>
          </p:spPr>
        </p:pic>
        <p:sp>
          <p:nvSpPr>
            <p:cNvPr id="10" name="Oval 9"/>
            <p:cNvSpPr/>
            <p:nvPr/>
          </p:nvSpPr>
          <p:spPr bwMode="auto">
            <a:xfrm>
              <a:off x="2165033" y="1751010"/>
              <a:ext cx="457200" cy="335902"/>
            </a:xfrm>
            <a:prstGeom prst="ellipse">
              <a:avLst/>
            </a:prstGeom>
            <a:noFill/>
            <a:ln w="571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rgbClr val="999999"/>
                </a:solidFill>
                <a:effectLst/>
                <a:latin typeface="Arial" charset="0"/>
                <a:ea typeface="ＭＳ Ｐゴシック" pitchFamily="-96" charset="-128"/>
              </a:endParaRPr>
            </a:p>
          </p:txBody>
        </p: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5543" y="2538121"/>
            <a:ext cx="3657600" cy="108107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7468" y="3016793"/>
            <a:ext cx="3657600" cy="177589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5" name="Group 4"/>
          <p:cNvGrpSpPr/>
          <p:nvPr/>
        </p:nvGrpSpPr>
        <p:grpSpPr>
          <a:xfrm>
            <a:off x="3519393" y="3495820"/>
            <a:ext cx="3657600" cy="1642986"/>
            <a:chOff x="5029200" y="2138615"/>
            <a:chExt cx="3657600" cy="164298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029200" y="2138615"/>
              <a:ext cx="3657600" cy="1642986"/>
            </a:xfrm>
            <a:prstGeom prst="rect">
              <a:avLst/>
            </a:prstGeom>
          </p:spPr>
        </p:pic>
        <p:sp>
          <p:nvSpPr>
            <p:cNvPr id="11" name="Oval 10"/>
            <p:cNvSpPr/>
            <p:nvPr/>
          </p:nvSpPr>
          <p:spPr bwMode="auto">
            <a:xfrm>
              <a:off x="6250887" y="2594958"/>
              <a:ext cx="457200" cy="335902"/>
            </a:xfrm>
            <a:prstGeom prst="ellipse">
              <a:avLst/>
            </a:prstGeom>
            <a:noFill/>
            <a:ln w="571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rgbClr val="999999"/>
                </a:solidFill>
                <a:effectLst/>
                <a:latin typeface="Arial" charset="0"/>
                <a:ea typeface="ＭＳ Ｐゴシック" pitchFamily="-96" charset="-128"/>
              </a:endParaRPr>
            </a:p>
          </p:txBody>
        </p:sp>
      </p:grpSp>
      <p:sp>
        <p:nvSpPr>
          <p:cNvPr id="12" name="Multiply 11"/>
          <p:cNvSpPr/>
          <p:nvPr/>
        </p:nvSpPr>
        <p:spPr bwMode="auto">
          <a:xfrm>
            <a:off x="1721839" y="800100"/>
            <a:ext cx="5700321" cy="5257800"/>
          </a:xfrm>
          <a:prstGeom prst="mathMultiply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rgbClr val="999999"/>
              </a:solidFill>
              <a:effectLst/>
              <a:latin typeface="Arial" charset="0"/>
              <a:ea typeface="ＭＳ Ｐゴシック" pitchFamily="-96" charset="-128"/>
            </a:endParaRP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fld id="{3D2B4A95-5819-4039-98A0-E49D4335AF6A}" type="slidenum">
              <a:rPr lang="en-US" altLang="en-US" kern="1200" smtClean="0">
                <a:ea typeface="MS PGothic" panose="020B0600070205080204" pitchFamily="34" charset="-128"/>
                <a:cs typeface="+mn-cs"/>
              </a:rPr>
              <a:pPr defTabSz="457200" fontAlgn="base">
                <a:spcBef>
                  <a:spcPct val="0"/>
                </a:spcBef>
                <a:spcAft>
                  <a:spcPct val="0"/>
                </a:spcAft>
                <a:defRPr/>
              </a:pPr>
              <a:t>3</a:t>
            </a:fld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9505603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2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>
                <a:latin typeface="Verdana" panose="020B0604030504040204" pitchFamily="34" charset="0"/>
                <a:cs typeface="Cambria" panose="02040503050406030204" pitchFamily="18" charset="0"/>
              </a:rPr>
              <a:t>View Planning</a:t>
            </a:r>
            <a:endParaRPr altLang="en-US" dirty="0" smtClean="0">
              <a:latin typeface="Verdana" panose="020B0604030504040204" pitchFamily="34" charset="0"/>
              <a:cs typeface="Cambria" panose="02040503050406030204" pitchFamily="18" charset="0"/>
            </a:endParaRPr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kern="1200" smtClean="0">
                <a:ea typeface="MS PGothic" panose="020B0600070205080204" pitchFamily="34" charset="-128"/>
                <a:cs typeface="+mn-cs"/>
              </a:rPr>
              <a:t>3/13/2015</a:t>
            </a:r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fld id="{3D2B4A95-5819-4039-98A0-E49D4335AF6A}" type="slidenum">
              <a:rPr lang="en-US" altLang="en-US" kern="1200" smtClean="0">
                <a:ea typeface="MS PGothic" panose="020B0600070205080204" pitchFamily="34" charset="-128"/>
                <a:cs typeface="+mn-cs"/>
              </a:rPr>
              <a:pPr defTabSz="457200" fontAlgn="base">
                <a:spcBef>
                  <a:spcPct val="0"/>
                </a:spcBef>
                <a:spcAft>
                  <a:spcPct val="0"/>
                </a:spcAft>
                <a:defRPr/>
              </a:pPr>
              <a:t>4</a:t>
            </a:fld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1773618" y="1995419"/>
            <a:ext cx="3657600" cy="1344960"/>
            <a:chOff x="639762" y="1376259"/>
            <a:chExt cx="3657600" cy="134496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9762" y="1376259"/>
              <a:ext cx="3657600" cy="1344960"/>
            </a:xfrm>
            <a:prstGeom prst="rect">
              <a:avLst/>
            </a:prstGeom>
          </p:spPr>
        </p:pic>
        <p:sp>
          <p:nvSpPr>
            <p:cNvPr id="26" name="Oval 25"/>
            <p:cNvSpPr/>
            <p:nvPr/>
          </p:nvSpPr>
          <p:spPr bwMode="auto">
            <a:xfrm>
              <a:off x="2165033" y="1751010"/>
              <a:ext cx="457200" cy="335902"/>
            </a:xfrm>
            <a:prstGeom prst="ellipse">
              <a:avLst/>
            </a:prstGeom>
            <a:noFill/>
            <a:ln w="571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rgbClr val="999999"/>
                </a:solidFill>
                <a:effectLst/>
                <a:latin typeface="Arial" charset="0"/>
                <a:ea typeface="ＭＳ Ｐゴシック" pitchFamily="-96" charset="-128"/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2230818" y="2370170"/>
            <a:ext cx="3657600" cy="1642986"/>
            <a:chOff x="5029200" y="2138615"/>
            <a:chExt cx="3657600" cy="164298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29200" y="2138615"/>
              <a:ext cx="3657600" cy="1642986"/>
            </a:xfrm>
            <a:prstGeom prst="rect">
              <a:avLst/>
            </a:prstGeom>
          </p:spPr>
        </p:pic>
        <p:sp>
          <p:nvSpPr>
            <p:cNvPr id="31" name="Oval 30"/>
            <p:cNvSpPr/>
            <p:nvPr/>
          </p:nvSpPr>
          <p:spPr bwMode="auto">
            <a:xfrm>
              <a:off x="6250887" y="2594958"/>
              <a:ext cx="457200" cy="335902"/>
            </a:xfrm>
            <a:prstGeom prst="ellipse">
              <a:avLst/>
            </a:prstGeom>
            <a:noFill/>
            <a:ln w="571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rgbClr val="999999"/>
                </a:solidFill>
                <a:effectLst/>
                <a:latin typeface="Arial" charset="0"/>
                <a:ea typeface="ＭＳ Ｐゴシック" pitchFamily="-96" charset="-128"/>
              </a:endParaRPr>
            </a:p>
          </p:txBody>
        </p:sp>
      </p:grpSp>
      <p:pic>
        <p:nvPicPr>
          <p:cNvPr id="27" name="Picture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7335" y="3386913"/>
            <a:ext cx="3657600" cy="108107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81105" y="3796722"/>
            <a:ext cx="3657600" cy="177589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074" name="Picture 2" descr="http://www.clker.com/cliparts/9/I/e/1/i/B/dark-green-check-mark-hi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5828" y="1798819"/>
            <a:ext cx="5200614" cy="3995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12"/>
          </p:nvPr>
        </p:nvSpPr>
        <p:spPr>
          <a:xfrm>
            <a:off x="457199" y="6365975"/>
            <a:ext cx="4739951" cy="185387"/>
          </a:xfrm>
        </p:spPr>
        <p:txBody>
          <a:bodyPr/>
          <a:lstStyle/>
          <a:p>
            <a:pPr defTabSz="457200">
              <a:defRPr/>
            </a:pPr>
            <a:r>
              <a:rPr lang="en-US" kern="1200" dirty="0" smtClean="0"/>
              <a:t>http://www.clker.com/clipart-dark-green-check-mark.html</a:t>
            </a:r>
            <a:endParaRPr lang="en-US" kern="1200" dirty="0"/>
          </a:p>
        </p:txBody>
      </p:sp>
    </p:spTree>
    <p:extLst>
      <p:ext uri="{BB962C8B-B14F-4D97-AF65-F5344CB8AC3E}">
        <p14:creationId xmlns:p14="http://schemas.microsoft.com/office/powerpoint/2010/main" val="261720551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600" b="1" dirty="0" smtClean="0">
                <a:solidFill>
                  <a:srgbClr val="000000"/>
                </a:solidFill>
                <a:latin typeface="Verdana" panose="020B0604030504040204" pitchFamily="34" charset="0"/>
                <a:cs typeface="Cambria" panose="02040503050406030204" pitchFamily="18" charset="0"/>
              </a:rPr>
              <a:t>Outline</a:t>
            </a:r>
            <a:endParaRPr altLang="en-US" sz="3600" b="1" dirty="0" smtClean="0">
              <a:solidFill>
                <a:srgbClr val="000000"/>
              </a:solidFill>
              <a:latin typeface="Verdana" panose="020B0604030504040204" pitchFamily="34" charset="0"/>
              <a:cs typeface="Cambria" panose="02040503050406030204" pitchFamily="18" charset="0"/>
            </a:endParaRPr>
          </a:p>
        </p:txBody>
      </p:sp>
      <p:sp>
        <p:nvSpPr>
          <p:cNvPr id="2150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Char char="•"/>
            </a:pPr>
            <a:r>
              <a:rPr lang="en-US" altLang="en-US" dirty="0" smtClean="0">
                <a:latin typeface="Verdana" panose="020B0604030504040204" pitchFamily="34" charset="0"/>
                <a:cs typeface="Calibri" panose="020F0502020204030204" pitchFamily="34" charset="0"/>
              </a:rPr>
              <a:t>Motivation</a:t>
            </a:r>
            <a:endParaRPr lang="en-US" altLang="en-US" dirty="0">
              <a:latin typeface="Verdana" panose="020B0604030504040204" pitchFamily="34" charset="0"/>
              <a:cs typeface="Calibri" panose="020F0502020204030204" pitchFamily="34" charset="0"/>
            </a:endParaRPr>
          </a:p>
          <a:p>
            <a:pPr eaLnBrk="1" hangingPunct="1">
              <a:buFontTx/>
              <a:buChar char="•"/>
            </a:pPr>
            <a:r>
              <a:rPr lang="en-US" altLang="en-US" sz="2400" b="1" dirty="0" smtClean="0">
                <a:solidFill>
                  <a:srgbClr val="000000"/>
                </a:solidFill>
                <a:latin typeface="Verdana" panose="020B0604030504040204" pitchFamily="34" charset="0"/>
                <a:cs typeface="Calibri" panose="020F0502020204030204" pitchFamily="34" charset="0"/>
              </a:rPr>
              <a:t>Problem Formulation</a:t>
            </a:r>
            <a:endParaRPr lang="en-US" altLang="en-US" sz="2400" b="1" dirty="0" smtClean="0">
              <a:solidFill>
                <a:srgbClr val="000000"/>
              </a:solidFill>
              <a:latin typeface="Verdana" panose="020B0604030504040204" pitchFamily="34" charset="0"/>
              <a:cs typeface="Calibri" panose="020F0502020204030204" pitchFamily="34" charset="0"/>
            </a:endParaRPr>
          </a:p>
          <a:p>
            <a:pPr lvl="1">
              <a:buFontTx/>
              <a:buChar char="•"/>
            </a:pPr>
            <a:r>
              <a:rPr lang="en-US" altLang="en-US" b="1" dirty="0" smtClean="0">
                <a:solidFill>
                  <a:srgbClr val="000000"/>
                </a:solidFill>
                <a:latin typeface="Verdana" panose="020B0604030504040204" pitchFamily="34" charset="0"/>
                <a:cs typeface="Calibri" panose="020F0502020204030204" pitchFamily="34" charset="0"/>
              </a:rPr>
              <a:t>Selected Knife and Defect</a:t>
            </a:r>
          </a:p>
          <a:p>
            <a:pPr lvl="1">
              <a:buFontTx/>
              <a:buChar char="•"/>
            </a:pPr>
            <a:r>
              <a:rPr lang="en-US" altLang="en-US" b="1" dirty="0" smtClean="0">
                <a:solidFill>
                  <a:srgbClr val="000000"/>
                </a:solidFill>
                <a:latin typeface="Verdana" panose="020B0604030504040204" pitchFamily="34" charset="0"/>
                <a:cs typeface="Calibri" panose="020F0502020204030204" pitchFamily="34" charset="0"/>
              </a:rPr>
              <a:t>Different View Qualities</a:t>
            </a:r>
          </a:p>
          <a:p>
            <a:pPr lvl="1">
              <a:buFontTx/>
              <a:buChar char="•"/>
            </a:pPr>
            <a:r>
              <a:rPr lang="en-US" altLang="en-US" b="1" dirty="0">
                <a:solidFill>
                  <a:srgbClr val="000000"/>
                </a:solidFill>
                <a:latin typeface="Verdana" panose="020B0604030504040204" pitchFamily="34" charset="0"/>
                <a:cs typeface="Calibri" panose="020F0502020204030204" pitchFamily="34" charset="0"/>
              </a:rPr>
              <a:t>View </a:t>
            </a:r>
            <a:r>
              <a:rPr lang="en-US" altLang="en-US" b="1" dirty="0" smtClean="0">
                <a:solidFill>
                  <a:srgbClr val="000000"/>
                </a:solidFill>
                <a:latin typeface="Verdana" panose="020B0604030504040204" pitchFamily="34" charset="0"/>
                <a:cs typeface="Calibri" panose="020F0502020204030204" pitchFamily="34" charset="0"/>
              </a:rPr>
              <a:t>Enumerations</a:t>
            </a:r>
            <a:endParaRPr lang="en-US" altLang="en-US" b="1" dirty="0">
              <a:solidFill>
                <a:srgbClr val="000000"/>
              </a:solidFill>
              <a:latin typeface="Verdana" panose="020B0604030504040204" pitchFamily="34" charset="0"/>
              <a:cs typeface="Calibri" panose="020F0502020204030204" pitchFamily="34" charset="0"/>
            </a:endParaRPr>
          </a:p>
          <a:p>
            <a:pPr lvl="1">
              <a:buFontTx/>
              <a:buChar char="•"/>
            </a:pPr>
            <a:r>
              <a:rPr lang="en-US" altLang="en-US" b="1" dirty="0" smtClean="0">
                <a:solidFill>
                  <a:srgbClr val="000000"/>
                </a:solidFill>
                <a:latin typeface="Verdana" panose="020B0604030504040204" pitchFamily="34" charset="0"/>
                <a:cs typeface="Calibri" panose="020F0502020204030204" pitchFamily="34" charset="0"/>
              </a:rPr>
              <a:t>View Mapping</a:t>
            </a:r>
          </a:p>
          <a:p>
            <a:pPr eaLnBrk="1" hangingPunct="1">
              <a:buFontTx/>
              <a:buChar char="•"/>
            </a:pPr>
            <a:r>
              <a:rPr lang="en-US" altLang="en-US" dirty="0" smtClean="0">
                <a:latin typeface="Verdana" panose="020B0604030504040204" pitchFamily="34" charset="0"/>
                <a:cs typeface="Calibri" panose="020F0502020204030204" pitchFamily="34" charset="0"/>
              </a:rPr>
              <a:t>Algorithm</a:t>
            </a:r>
          </a:p>
          <a:p>
            <a:pPr eaLnBrk="1" hangingPunct="1">
              <a:buFontTx/>
              <a:buChar char="•"/>
            </a:pPr>
            <a:r>
              <a:rPr lang="en-US" altLang="en-US" dirty="0" smtClean="0">
                <a:latin typeface="Verdana" panose="020B0604030504040204" pitchFamily="34" charset="0"/>
                <a:cs typeface="Calibri" panose="020F0502020204030204" pitchFamily="34" charset="0"/>
              </a:rPr>
              <a:t>Results</a:t>
            </a:r>
          </a:p>
          <a:p>
            <a:pPr eaLnBrk="1" hangingPunct="1">
              <a:buFontTx/>
              <a:buChar char="•"/>
            </a:pPr>
            <a:r>
              <a:rPr lang="en-US" altLang="en-US" dirty="0" smtClean="0">
                <a:latin typeface="Verdana" panose="020B0604030504040204" pitchFamily="34" charset="0"/>
                <a:cs typeface="Calibri" panose="020F0502020204030204" pitchFamily="34" charset="0"/>
              </a:rPr>
              <a:t>Future Work</a:t>
            </a:r>
            <a:endParaRPr lang="en-US" altLang="en-US" dirty="0" smtClean="0">
              <a:latin typeface="Verdana" panose="020B0604030504040204" pitchFamily="34" charset="0"/>
              <a:cs typeface="Calibri" panose="020F0502020204030204" pitchFamily="34" charset="0"/>
            </a:endParaRPr>
          </a:p>
          <a:p>
            <a:pPr eaLnBrk="1" hangingPunct="1">
              <a:buFontTx/>
              <a:buChar char="•"/>
            </a:pPr>
            <a:r>
              <a:rPr lang="en-US" altLang="en-US" dirty="0" smtClean="0">
                <a:latin typeface="Verdana" panose="020B0604030504040204" pitchFamily="34" charset="0"/>
                <a:cs typeface="Calibri" panose="020F0502020204030204" pitchFamily="34" charset="0"/>
              </a:rPr>
              <a:t>Questions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fld id="{3D2B4A95-5819-4039-98A0-E49D4335AF6A}" type="slidenum">
              <a:rPr lang="en-US" altLang="en-US" kern="1200" smtClean="0">
                <a:ea typeface="MS PGothic" panose="020B0600070205080204" pitchFamily="34" charset="-128"/>
                <a:cs typeface="+mn-cs"/>
              </a:rPr>
              <a:pPr defTabSz="457200" fontAlgn="base">
                <a:spcBef>
                  <a:spcPct val="0"/>
                </a:spcBef>
                <a:spcAft>
                  <a:spcPct val="0"/>
                </a:spcAft>
                <a:defRPr/>
              </a:pPr>
              <a:t>5</a:t>
            </a:fld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kern="1200" smtClean="0">
                <a:ea typeface="MS PGothic" panose="020B0600070205080204" pitchFamily="34" charset="-128"/>
                <a:cs typeface="+mn-cs"/>
              </a:rPr>
              <a:t>3/13/2015</a:t>
            </a:r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1864141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2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>
                <a:latin typeface="Verdana" panose="020B0604030504040204" pitchFamily="34" charset="0"/>
                <a:cs typeface="Cambria" panose="02040503050406030204" pitchFamily="18" charset="0"/>
              </a:rPr>
              <a:t>Selected Knife </a:t>
            </a:r>
            <a:r>
              <a:rPr lang="en-US" altLang="en-US" dirty="0" smtClean="0">
                <a:latin typeface="Verdana" panose="020B0604030504040204" pitchFamily="34" charset="0"/>
                <a:cs typeface="Cambria" panose="02040503050406030204" pitchFamily="18" charset="0"/>
              </a:rPr>
              <a:t>and Defect</a:t>
            </a:r>
            <a:endParaRPr altLang="en-US" dirty="0" smtClean="0">
              <a:latin typeface="Verdana" panose="020B0604030504040204" pitchFamily="34" charset="0"/>
              <a:cs typeface="Cambria" panose="02040503050406030204" pitchFamily="18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521" y="2229897"/>
            <a:ext cx="7502958" cy="239820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Oval 10"/>
          <p:cNvSpPr/>
          <p:nvPr/>
        </p:nvSpPr>
        <p:spPr bwMode="auto">
          <a:xfrm>
            <a:off x="4186108" y="2815425"/>
            <a:ext cx="682087" cy="501125"/>
          </a:xfrm>
          <a:prstGeom prst="ellipse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rgbClr val="999999"/>
              </a:solidFill>
              <a:effectLst/>
              <a:latin typeface="Arial" charset="0"/>
              <a:ea typeface="ＭＳ Ｐゴシック" pitchFamily="-96" charset="-128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fld id="{3D2B4A95-5819-4039-98A0-E49D4335AF6A}" type="slidenum">
              <a:rPr lang="en-US" altLang="en-US" kern="1200" smtClean="0">
                <a:ea typeface="MS PGothic" panose="020B0600070205080204" pitchFamily="34" charset="-128"/>
                <a:cs typeface="+mn-cs"/>
              </a:rPr>
              <a:pPr defTabSz="457200" fontAlgn="base">
                <a:spcBef>
                  <a:spcPct val="0"/>
                </a:spcBef>
                <a:spcAft>
                  <a:spcPct val="0"/>
                </a:spcAft>
                <a:defRPr/>
              </a:pPr>
              <a:t>6</a:t>
            </a:fld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kern="1200" smtClean="0">
                <a:ea typeface="MS PGothic" panose="020B0600070205080204" pitchFamily="34" charset="-128"/>
                <a:cs typeface="+mn-cs"/>
              </a:rPr>
              <a:t>3/13/2015</a:t>
            </a:r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57544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2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>
                <a:latin typeface="Verdana" panose="020B0604030504040204" pitchFamily="34" charset="0"/>
                <a:cs typeface="Cambria" panose="02040503050406030204" pitchFamily="18" charset="0"/>
              </a:rPr>
              <a:t>Good View Quality</a:t>
            </a:r>
            <a:endParaRPr altLang="en-US" dirty="0" smtClean="0">
              <a:latin typeface="Verdana" panose="020B0604030504040204" pitchFamily="34" charset="0"/>
              <a:cs typeface="Cambria" panose="02040503050406030204" pitchFamily="18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391063"/>
            <a:ext cx="5943600" cy="179033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3429459"/>
            <a:ext cx="5943600" cy="1877581"/>
          </a:xfrm>
          <a:prstGeom prst="rect">
            <a:avLst/>
          </a:prstGeom>
        </p:spPr>
      </p:pic>
      <p:sp>
        <p:nvSpPr>
          <p:cNvPr id="14" name="Oval 13"/>
          <p:cNvSpPr/>
          <p:nvPr/>
        </p:nvSpPr>
        <p:spPr bwMode="auto">
          <a:xfrm>
            <a:off x="3263847" y="1875132"/>
            <a:ext cx="457200" cy="335902"/>
          </a:xfrm>
          <a:prstGeom prst="ellipse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rgbClr val="999999"/>
              </a:solidFill>
              <a:effectLst/>
              <a:latin typeface="Arial" charset="0"/>
              <a:ea typeface="ＭＳ Ｐゴシック" pitchFamily="-96" charset="-128"/>
            </a:endParaRPr>
          </a:p>
        </p:txBody>
      </p:sp>
      <p:sp>
        <p:nvSpPr>
          <p:cNvPr id="15" name="Oval 14"/>
          <p:cNvSpPr/>
          <p:nvPr/>
        </p:nvSpPr>
        <p:spPr bwMode="auto">
          <a:xfrm>
            <a:off x="5449263" y="4059779"/>
            <a:ext cx="457200" cy="335902"/>
          </a:xfrm>
          <a:prstGeom prst="ellipse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rgbClr val="999999"/>
              </a:solidFill>
              <a:effectLst/>
              <a:latin typeface="Arial" charset="0"/>
              <a:ea typeface="ＭＳ Ｐゴシック" pitchFamily="-96" charset="-128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fld id="{3D2B4A95-5819-4039-98A0-E49D4335AF6A}" type="slidenum">
              <a:rPr lang="en-US" altLang="en-US" kern="1200" smtClean="0">
                <a:ea typeface="MS PGothic" panose="020B0600070205080204" pitchFamily="34" charset="-128"/>
                <a:cs typeface="+mn-cs"/>
              </a:rPr>
              <a:pPr defTabSz="457200" fontAlgn="base">
                <a:spcBef>
                  <a:spcPct val="0"/>
                </a:spcBef>
                <a:spcAft>
                  <a:spcPct val="0"/>
                </a:spcAft>
                <a:defRPr/>
              </a:pPr>
              <a:t>7</a:t>
            </a:fld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kern="1200" smtClean="0">
                <a:ea typeface="MS PGothic" panose="020B0600070205080204" pitchFamily="34" charset="-128"/>
                <a:cs typeface="+mn-cs"/>
              </a:rPr>
              <a:t>3/13/2015</a:t>
            </a:r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4999217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2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>
                <a:latin typeface="Verdana" panose="020B0604030504040204" pitchFamily="34" charset="0"/>
                <a:cs typeface="Cambria" panose="02040503050406030204" pitchFamily="18" charset="0"/>
              </a:rPr>
              <a:t>Medium View Quality</a:t>
            </a:r>
            <a:endParaRPr altLang="en-US" dirty="0" smtClean="0">
              <a:latin typeface="Verdana" panose="020B0604030504040204" pitchFamily="34" charset="0"/>
              <a:cs typeface="Cambria" panose="020405030504060302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591547"/>
            <a:ext cx="7315200" cy="234007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95" t="17812" r="37456" b="32427"/>
          <a:stretch/>
        </p:blipFill>
        <p:spPr>
          <a:xfrm>
            <a:off x="2290665" y="3381796"/>
            <a:ext cx="4562670" cy="291115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9" name="Oval 8"/>
          <p:cNvSpPr/>
          <p:nvPr/>
        </p:nvSpPr>
        <p:spPr bwMode="auto">
          <a:xfrm>
            <a:off x="4050792" y="4215384"/>
            <a:ext cx="1078991" cy="872039"/>
          </a:xfrm>
          <a:prstGeom prst="ellipse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rgbClr val="999999"/>
              </a:solidFill>
              <a:effectLst/>
              <a:latin typeface="Arial" charset="0"/>
              <a:ea typeface="ＭＳ Ｐゴシック" pitchFamily="-96" charset="-128"/>
            </a:endParaRPr>
          </a:p>
        </p:txBody>
      </p:sp>
      <p:sp>
        <p:nvSpPr>
          <p:cNvPr id="5" name="Oval 4"/>
          <p:cNvSpPr/>
          <p:nvPr/>
        </p:nvSpPr>
        <p:spPr bwMode="auto">
          <a:xfrm>
            <a:off x="3607307" y="2020824"/>
            <a:ext cx="1888237" cy="1136699"/>
          </a:xfrm>
          <a:prstGeom prst="ellipse">
            <a:avLst/>
          </a:prstGeom>
          <a:noFill/>
          <a:ln w="7620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rgbClr val="999999"/>
              </a:solidFill>
              <a:effectLst/>
              <a:latin typeface="Arial" charset="0"/>
              <a:ea typeface="ＭＳ Ｐゴシック" pitchFamily="-96" charset="-128"/>
            </a:endParaRPr>
          </a:p>
        </p:txBody>
      </p:sp>
      <p:cxnSp>
        <p:nvCxnSpPr>
          <p:cNvPr id="10" name="Straight Connector 9"/>
          <p:cNvCxnSpPr>
            <a:stCxn id="5" idx="2"/>
            <a:endCxn id="14" idx="1"/>
          </p:cNvCxnSpPr>
          <p:nvPr/>
        </p:nvCxnSpPr>
        <p:spPr bwMode="auto">
          <a:xfrm flipH="1">
            <a:off x="3042287" y="2589174"/>
            <a:ext cx="565020" cy="1266405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chemeClr val="tx1">
                <a:lumMod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3" name="Straight Connector 12"/>
          <p:cNvCxnSpPr>
            <a:stCxn id="5" idx="6"/>
            <a:endCxn id="14" idx="7"/>
          </p:cNvCxnSpPr>
          <p:nvPr/>
        </p:nvCxnSpPr>
        <p:spPr bwMode="auto">
          <a:xfrm>
            <a:off x="5495544" y="2589174"/>
            <a:ext cx="624456" cy="1266405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chemeClr val="tx1">
                <a:lumMod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sp>
        <p:nvSpPr>
          <p:cNvPr id="14" name="Oval 13"/>
          <p:cNvSpPr/>
          <p:nvPr/>
        </p:nvSpPr>
        <p:spPr bwMode="auto">
          <a:xfrm>
            <a:off x="2404872" y="3458110"/>
            <a:ext cx="4352543" cy="2714089"/>
          </a:xfrm>
          <a:prstGeom prst="ellipse">
            <a:avLst/>
          </a:prstGeom>
          <a:noFill/>
          <a:ln w="7620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rgbClr val="999999"/>
              </a:solidFill>
              <a:effectLst/>
              <a:latin typeface="Arial" charset="0"/>
              <a:ea typeface="ＭＳ Ｐゴシック" pitchFamily="-96" charset="-128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fld id="{3D2B4A95-5819-4039-98A0-E49D4335AF6A}" type="slidenum">
              <a:rPr lang="en-US" altLang="en-US" kern="1200" smtClean="0">
                <a:ea typeface="MS PGothic" panose="020B0600070205080204" pitchFamily="34" charset="-128"/>
                <a:cs typeface="+mn-cs"/>
              </a:rPr>
              <a:pPr defTabSz="457200" fontAlgn="base">
                <a:spcBef>
                  <a:spcPct val="0"/>
                </a:spcBef>
                <a:spcAft>
                  <a:spcPct val="0"/>
                </a:spcAft>
                <a:defRPr/>
              </a:pPr>
              <a:t>8</a:t>
            </a:fld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kern="1200" smtClean="0">
                <a:ea typeface="MS PGothic" panose="020B0600070205080204" pitchFamily="34" charset="-128"/>
                <a:cs typeface="+mn-cs"/>
              </a:rPr>
              <a:t>3/13/2015</a:t>
            </a:r>
            <a:endParaRPr lang="en-US" altLang="en-US" kern="1200" dirty="0"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1663787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5" grpId="0" animBg="1"/>
      <p:bldP spid="14" grpId="0" animBg="1"/>
    </p:bldLst>
  </p:timing>
</p:sld>
</file>

<file path=ppt/theme/theme1.xml><?xml version="1.0" encoding="utf-8"?>
<a:theme xmlns:a="http://schemas.openxmlformats.org/drawingml/2006/main" name="cce-slides">
  <a:themeElements>
    <a:clrScheme name="OSU Color Palette">
      <a:dk1>
        <a:srgbClr val="D85A1A"/>
      </a:dk1>
      <a:lt1>
        <a:srgbClr val="615042"/>
      </a:lt1>
      <a:dk2>
        <a:srgbClr val="9D601E"/>
      </a:dk2>
      <a:lt2>
        <a:srgbClr val="ABADA4"/>
      </a:lt2>
      <a:accent1>
        <a:srgbClr val="C6C0B7"/>
      </a:accent1>
      <a:accent2>
        <a:srgbClr val="6B859E"/>
      </a:accent2>
      <a:accent3>
        <a:srgbClr val="A7C4C9"/>
      </a:accent3>
      <a:accent4>
        <a:srgbClr val="F3D08E"/>
      </a:accent4>
      <a:accent5>
        <a:srgbClr val="B3BA35"/>
      </a:accent5>
      <a:accent6>
        <a:srgbClr val="561F4B"/>
      </a:accent6>
      <a:hlink>
        <a:srgbClr val="000000"/>
      </a:hlink>
      <a:folHlink>
        <a:srgbClr val="0000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cce-slides">
  <a:themeElements>
    <a:clrScheme name="OSU Color Palette">
      <a:dk1>
        <a:srgbClr val="D85A1A"/>
      </a:dk1>
      <a:lt1>
        <a:srgbClr val="615042"/>
      </a:lt1>
      <a:dk2>
        <a:srgbClr val="9D601E"/>
      </a:dk2>
      <a:lt2>
        <a:srgbClr val="ABADA4"/>
      </a:lt2>
      <a:accent1>
        <a:srgbClr val="C6C0B7"/>
      </a:accent1>
      <a:accent2>
        <a:srgbClr val="6B859E"/>
      </a:accent2>
      <a:accent3>
        <a:srgbClr val="A7C4C9"/>
      </a:accent3>
      <a:accent4>
        <a:srgbClr val="F3D08E"/>
      </a:accent4>
      <a:accent5>
        <a:srgbClr val="B3BA35"/>
      </a:accent5>
      <a:accent6>
        <a:srgbClr val="561F4B"/>
      </a:accent6>
      <a:hlink>
        <a:srgbClr val="000000"/>
      </a:hlink>
      <a:folHlink>
        <a:srgbClr val="000000"/>
      </a:folHlink>
    </a:clrScheme>
    <a:fontScheme name="Blank Presentation">
      <a:majorFont>
        <a:latin typeface="Tahoma"/>
        <a:ea typeface="ＭＳ Ｐゴシック"/>
        <a:cs typeface=""/>
      </a:majorFont>
      <a:minorFont>
        <a:latin typeface="Palatino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rgbClr val="999999"/>
            </a:solidFill>
            <a:effectLst/>
            <a:latin typeface="Arial" charset="0"/>
            <a:ea typeface="ＭＳ Ｐゴシック" pitchFamily="-96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rgbClr val="999999"/>
            </a:solidFill>
            <a:effectLst/>
            <a:latin typeface="Arial" charset="0"/>
            <a:ea typeface="ＭＳ Ｐゴシック" pitchFamily="-96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3_cce-slides">
  <a:themeElements>
    <a:clrScheme name="OSU Color Palette">
      <a:dk1>
        <a:srgbClr val="D85A1A"/>
      </a:dk1>
      <a:lt1>
        <a:srgbClr val="615042"/>
      </a:lt1>
      <a:dk2>
        <a:srgbClr val="9D601E"/>
      </a:dk2>
      <a:lt2>
        <a:srgbClr val="ABADA4"/>
      </a:lt2>
      <a:accent1>
        <a:srgbClr val="C6C0B7"/>
      </a:accent1>
      <a:accent2>
        <a:srgbClr val="6B859E"/>
      </a:accent2>
      <a:accent3>
        <a:srgbClr val="A7C4C9"/>
      </a:accent3>
      <a:accent4>
        <a:srgbClr val="F3D08E"/>
      </a:accent4>
      <a:accent5>
        <a:srgbClr val="B3BA35"/>
      </a:accent5>
      <a:accent6>
        <a:srgbClr val="561F4B"/>
      </a:accent6>
      <a:hlink>
        <a:srgbClr val="000000"/>
      </a:hlink>
      <a:folHlink>
        <a:srgbClr val="000000"/>
      </a:folHlink>
    </a:clrScheme>
    <a:fontScheme name="Blank Presentation">
      <a:majorFont>
        <a:latin typeface="Tahoma"/>
        <a:ea typeface="ＭＳ Ｐゴシック"/>
        <a:cs typeface=""/>
      </a:majorFont>
      <a:minorFont>
        <a:latin typeface="Palatino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rgbClr val="999999"/>
            </a:solidFill>
            <a:effectLst/>
            <a:latin typeface="Arial" charset="0"/>
            <a:ea typeface="ＭＳ Ｐゴシック" pitchFamily="-96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rgbClr val="999999"/>
            </a:solidFill>
            <a:effectLst/>
            <a:latin typeface="Arial" charset="0"/>
            <a:ea typeface="ＭＳ Ｐゴシック" pitchFamily="-96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2_cce-slides">
  <a:themeElements>
    <a:clrScheme name="OSU Color Palette">
      <a:dk1>
        <a:srgbClr val="D85A1A"/>
      </a:dk1>
      <a:lt1>
        <a:srgbClr val="615042"/>
      </a:lt1>
      <a:dk2>
        <a:srgbClr val="9D601E"/>
      </a:dk2>
      <a:lt2>
        <a:srgbClr val="ABADA4"/>
      </a:lt2>
      <a:accent1>
        <a:srgbClr val="C6C0B7"/>
      </a:accent1>
      <a:accent2>
        <a:srgbClr val="6B859E"/>
      </a:accent2>
      <a:accent3>
        <a:srgbClr val="A7C4C9"/>
      </a:accent3>
      <a:accent4>
        <a:srgbClr val="F3D08E"/>
      </a:accent4>
      <a:accent5>
        <a:srgbClr val="B3BA35"/>
      </a:accent5>
      <a:accent6>
        <a:srgbClr val="561F4B"/>
      </a:accent6>
      <a:hlink>
        <a:srgbClr val="000000"/>
      </a:hlink>
      <a:folHlink>
        <a:srgbClr val="000000"/>
      </a:folHlink>
    </a:clrScheme>
    <a:fontScheme name="Blank Presentation">
      <a:majorFont>
        <a:latin typeface="Tahoma"/>
        <a:ea typeface="ＭＳ Ｐゴシック"/>
        <a:cs typeface=""/>
      </a:majorFont>
      <a:minorFont>
        <a:latin typeface="Palatino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rgbClr val="999999"/>
            </a:solidFill>
            <a:effectLst/>
            <a:latin typeface="Arial" charset="0"/>
            <a:ea typeface="ＭＳ Ｐゴシック" pitchFamily="-96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rgbClr val="999999"/>
            </a:solidFill>
            <a:effectLst/>
            <a:latin typeface="Arial" charset="0"/>
            <a:ea typeface="ＭＳ Ｐゴシック" pitchFamily="-96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1201</TotalTime>
  <Words>315</Words>
  <Application>Microsoft Office PowerPoint</Application>
  <PresentationFormat>On-screen Show (4:3)</PresentationFormat>
  <Paragraphs>203</Paragraphs>
  <Slides>37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37</vt:i4>
      </vt:variant>
    </vt:vector>
  </HeadingPairs>
  <TitlesOfParts>
    <vt:vector size="52" baseType="lpstr">
      <vt:lpstr>ＭＳ Ｐゴシック</vt:lpstr>
      <vt:lpstr>ＭＳ Ｐゴシック</vt:lpstr>
      <vt:lpstr>Arial</vt:lpstr>
      <vt:lpstr>Calibri</vt:lpstr>
      <vt:lpstr>Cambria</vt:lpstr>
      <vt:lpstr>LeituraNews-Roman 2</vt:lpstr>
      <vt:lpstr>Quattrocento</vt:lpstr>
      <vt:lpstr>Tahoma</vt:lpstr>
      <vt:lpstr>Times</vt:lpstr>
      <vt:lpstr>Times New Roman</vt:lpstr>
      <vt:lpstr>Verdana</vt:lpstr>
      <vt:lpstr>cce-slides</vt:lpstr>
      <vt:lpstr>1_cce-slides</vt:lpstr>
      <vt:lpstr>3_cce-slides</vt:lpstr>
      <vt:lpstr>2_cce-slides</vt:lpstr>
      <vt:lpstr>Active Planning for Defect Detection in the Knife Domain</vt:lpstr>
      <vt:lpstr>Outline</vt:lpstr>
      <vt:lpstr>Quality Assurance Inspectors</vt:lpstr>
      <vt:lpstr>View Planning</vt:lpstr>
      <vt:lpstr>View Planning</vt:lpstr>
      <vt:lpstr>Outline</vt:lpstr>
      <vt:lpstr>Selected Knife and Defect</vt:lpstr>
      <vt:lpstr>Good View Quality</vt:lpstr>
      <vt:lpstr>Medium View Quality</vt:lpstr>
      <vt:lpstr>Poor View Quality</vt:lpstr>
      <vt:lpstr>View Enumerations</vt:lpstr>
      <vt:lpstr>View Mapping</vt:lpstr>
      <vt:lpstr>Outline</vt:lpstr>
      <vt:lpstr>Computer Vision Algorithm</vt:lpstr>
      <vt:lpstr>Computer Vision Algorithm</vt:lpstr>
      <vt:lpstr>Computer Vision Algorithm</vt:lpstr>
      <vt:lpstr>Computer Vision Algorithm</vt:lpstr>
      <vt:lpstr>Computer Vision Algorithm</vt:lpstr>
      <vt:lpstr>Planning Algorithmn</vt:lpstr>
      <vt:lpstr>Planning Algorithm</vt:lpstr>
      <vt:lpstr>Planning Algorithm</vt:lpstr>
      <vt:lpstr>Planning Algorithm</vt:lpstr>
      <vt:lpstr>Outline</vt:lpstr>
      <vt:lpstr>Probability Distributions</vt:lpstr>
      <vt:lpstr>Probability Distributions</vt:lpstr>
      <vt:lpstr>Probability Distributions</vt:lpstr>
      <vt:lpstr>Probability Distributions</vt:lpstr>
      <vt:lpstr>Probability Distributions</vt:lpstr>
      <vt:lpstr>Probability Distributions</vt:lpstr>
      <vt:lpstr>Probability Distributions</vt:lpstr>
      <vt:lpstr>Probability Distributions</vt:lpstr>
      <vt:lpstr>Probability Distributions</vt:lpstr>
      <vt:lpstr>Greedy vs. Random</vt:lpstr>
      <vt:lpstr>Greedy vs. Random</vt:lpstr>
      <vt:lpstr>Outline</vt:lpstr>
      <vt:lpstr>Future Work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Branch and Bound for Informative Path Planning</dc:title>
  <dc:creator>Austin</dc:creator>
  <cp:lastModifiedBy>Austin Nicolai</cp:lastModifiedBy>
  <cp:revision>97</cp:revision>
  <dcterms:modified xsi:type="dcterms:W3CDTF">2015-03-13T15:11:45Z</dcterms:modified>
</cp:coreProperties>
</file>